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7"/>
    <p:restoredTop sz="96405"/>
  </p:normalViewPr>
  <p:slideViewPr>
    <p:cSldViewPr snapToGrid="0" snapToObjects="1">
      <p:cViewPr varScale="1">
        <p:scale>
          <a:sx n="117" d="100"/>
          <a:sy n="117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0BF3-AA14-684A-B7CD-B3A3C831B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4F56-3D39-EA4C-ACCB-AB0628260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6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D142-070A-4E47-B12E-1098CC69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97F16-5822-C647-8C71-7976C3F9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533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70F3A-8E38-354B-A9A2-A58284EF9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55EF-536E-7949-B052-E2D2DB31B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8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776-FD10-D444-87C9-A5233B48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56FD-BF6D-2546-BBB0-9AFB29A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6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8EE5-68D1-464F-AE4D-EDC016E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388FD-CB8E-824B-B3D9-C99AB8EE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2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4A8F-4CDD-474D-92D0-E37CFC6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486F-8D43-124A-8E49-DFE5BE9C6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65759-EC75-3948-B6FB-13756B2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77CB-464D-4D49-8BB6-7A7CB73E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38B7-99C4-CE46-B7FC-7B1977FE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30A72-E972-8743-BF13-0B6952405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71BA3-4415-0742-ACC5-C38E00463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3FC43-D2DA-E047-B8ED-C3BAF0636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82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4FD-AD2E-C645-8387-85B84043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29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40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7922-D284-CB45-955C-E684CFF5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5A65-8D78-3548-A4EE-2E62E765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8C7BF-8CFC-164C-B06B-5FAAF40F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3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80A3-2945-CC4F-BE07-53FB5B30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4076D-A3F3-1643-A6E2-E4E81F146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3D503-0534-464D-8EC3-F9F7E34A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66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6F693-5BFC-9543-AA3D-E36835C3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3A1D-0A9D-E941-888E-F9390ADA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9176C-9E9F-C340-B1FA-F6068F446E2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5153" y="95278"/>
            <a:ext cx="579279" cy="579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4A846-AB30-9343-BE87-632FAC8BBFE5}"/>
              </a:ext>
            </a:extLst>
          </p:cNvPr>
          <p:cNvSpPr txBox="1"/>
          <p:nvPr userDrawn="1"/>
        </p:nvSpPr>
        <p:spPr>
          <a:xfrm rot="16200000">
            <a:off x="-985619" y="3234050"/>
            <a:ext cx="26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7A7FA"/>
                </a:solidFill>
              </a:rPr>
              <a:t>https://royforge.github.io</a:t>
            </a:r>
          </a:p>
        </p:txBody>
      </p:sp>
    </p:spTree>
    <p:extLst>
      <p:ext uri="{BB962C8B-B14F-4D97-AF65-F5344CB8AC3E}">
        <p14:creationId xmlns:p14="http://schemas.microsoft.com/office/powerpoint/2010/main" val="14115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24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yforge-template" id="{F19A6B3F-9679-0141-A4F1-8A3E272C0E60}" vid="{A3F06D84-CD0A-484F-9FF6-307D97871C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Pradyumna</dc:creator>
  <cp:lastModifiedBy>ROY Pradyumna</cp:lastModifiedBy>
  <cp:revision>4</cp:revision>
  <dcterms:created xsi:type="dcterms:W3CDTF">2020-09-26T12:39:36Z</dcterms:created>
  <dcterms:modified xsi:type="dcterms:W3CDTF">2020-09-26T12:52:16Z</dcterms:modified>
</cp:coreProperties>
</file>