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5" r:id="rId26"/>
    <p:sldId id="281" r:id="rId27"/>
    <p:sldId id="282" r:id="rId28"/>
    <p:sldId id="284" r:id="rId29"/>
    <p:sldId id="283" r:id="rId30"/>
    <p:sldId id="268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47DA-F1FC-4281-AD79-75D9844083D0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46553F-B77B-4945-9D59-2DDEB6EB998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47DA-F1FC-4281-AD79-75D9844083D0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553F-B77B-4945-9D59-2DDEB6EB99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47DA-F1FC-4281-AD79-75D9844083D0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553F-B77B-4945-9D59-2DDEB6EB99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47DA-F1FC-4281-AD79-75D9844083D0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553F-B77B-4945-9D59-2DDEB6EB99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47DA-F1FC-4281-AD79-75D9844083D0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553F-B77B-4945-9D59-2DDEB6EB998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47DA-F1FC-4281-AD79-75D9844083D0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553F-B77B-4945-9D59-2DDEB6EB99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47DA-F1FC-4281-AD79-75D9844083D0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553F-B77B-4945-9D59-2DDEB6EB99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47DA-F1FC-4281-AD79-75D9844083D0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553F-B77B-4945-9D59-2DDEB6EB99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47DA-F1FC-4281-AD79-75D9844083D0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553F-B77B-4945-9D59-2DDEB6EB99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47DA-F1FC-4281-AD79-75D9844083D0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553F-B77B-4945-9D59-2DDEB6EB998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47DA-F1FC-4281-AD79-75D9844083D0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553F-B77B-4945-9D59-2DDEB6EB998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A8647DA-F1FC-4281-AD79-75D9844083D0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546553F-B77B-4945-9D59-2DDEB6EB998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ynq.readthedocs.io/en/v2.5/pynq_overlays/loading_an_overlay.html" TargetMode="External"/><Relationship Id="rId2" Type="http://schemas.openxmlformats.org/officeDocument/2006/relationships/hyperlink" Target="https://github.com/Xilinx/PYNQ_Worksho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Overlay intro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60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352928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8229600" cy="189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01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9517"/>
            <a:ext cx="7753350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28420" y="5733256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 a Device Support Archive (DSA) which describes the hardware platform, a software platform, an accelerator board, and the </a:t>
            </a:r>
            <a:r>
              <a:rPr lang="en-US" altLang="zh-TW" dirty="0" err="1"/>
              <a:t>SDAccel</a:t>
            </a:r>
            <a:r>
              <a:rPr lang="en-US" altLang="zh-TW" dirty="0"/>
              <a:t> OpenCL runtime.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528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overlay</a:t>
            </a:r>
            <a:endParaRPr lang="zh-TW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06" y="1907794"/>
            <a:ext cx="7382394" cy="484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67544" y="153846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open </a:t>
            </a:r>
            <a:r>
              <a:rPr lang="en-US" altLang="zh-TW" dirty="0" err="1" smtClean="0"/>
              <a:t>vivado</a:t>
            </a:r>
            <a:r>
              <a:rPr lang="en-US" altLang="zh-TW" dirty="0" smtClean="0"/>
              <a:t> 2019.1-&gt;create 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13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1752600"/>
            <a:ext cx="5976664" cy="455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2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Choose board type</a:t>
            </a:r>
          </a:p>
          <a:p>
            <a:pPr marL="114300" indent="0">
              <a:buNone/>
            </a:pP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98243"/>
            <a:ext cx="813690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35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854838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83568" y="17008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Create block 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48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76872"/>
            <a:ext cx="3802380" cy="42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11560" y="17728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Add 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: zynq7 processing </a:t>
            </a:r>
            <a:r>
              <a:rPr lang="en-US" altLang="zh-TW" dirty="0" err="1" smtClean="0"/>
              <a:t>syatem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911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Run block automation</a:t>
            </a:r>
            <a:endParaRPr lang="zh-TW" altLang="en-US" dirty="0"/>
          </a:p>
        </p:txBody>
      </p:sp>
      <p:pic>
        <p:nvPicPr>
          <p:cNvPr id="17410" name="Picture 2" descr="https://miro.medium.com/max/646/1*yt_3aDI5JTouGLm4wqvoT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27" y="2204864"/>
            <a:ext cx="447675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47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Add designed 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 </a:t>
            </a:r>
          </a:p>
          <a:p>
            <a:endParaRPr lang="zh-TW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8102104" cy="463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4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4897"/>
            <a:ext cx="8229600" cy="436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59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458" name="Picture 2" descr="https://miro.medium.com/max/1210/1*C04IL2fkzVQ5Z2xC-SnD0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83820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35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HDL wrapper</a:t>
            </a:r>
            <a:endParaRPr lang="zh-TW" altLang="en-US" dirty="0"/>
          </a:p>
        </p:txBody>
      </p:sp>
      <p:pic>
        <p:nvPicPr>
          <p:cNvPr id="20482" name="Picture 2" descr="https://miro.medium.com/max/692/1*kqyJmu0DOzrt5hyBXMiOD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40968"/>
            <a:ext cx="4791075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63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Generate </a:t>
            </a:r>
            <a:r>
              <a:rPr lang="en-US" altLang="zh-TW" dirty="0" err="1" smtClean="0"/>
              <a:t>bitstream</a:t>
            </a:r>
            <a:endParaRPr lang="zh-TW" altLang="en-US" dirty="0"/>
          </a:p>
        </p:txBody>
      </p:sp>
      <p:pic>
        <p:nvPicPr>
          <p:cNvPr id="22530" name="Picture 2" descr="https://miro.medium.com/max/1051/1*bGSbaWJWUf_Sw2Dcxy0lC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6629028" cy="434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87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Generate </a:t>
            </a:r>
            <a:r>
              <a:rPr lang="en-US" altLang="zh-TW" dirty="0" err="1" smtClean="0"/>
              <a:t>tcl</a:t>
            </a:r>
            <a:r>
              <a:rPr lang="en-US" altLang="zh-TW" dirty="0" smtClean="0"/>
              <a:t> file </a:t>
            </a:r>
            <a:endParaRPr lang="zh-TW" altLang="en-US" dirty="0"/>
          </a:p>
        </p:txBody>
      </p:sp>
      <p:pic>
        <p:nvPicPr>
          <p:cNvPr id="24578" name="Picture 2" descr="https://miro.medium.com/max/784/1*9e0rrAe60E_Sc_H7GbZy-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89215"/>
            <a:ext cx="4968552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https://miro.medium.com/max/661/1*tmw8H9r-eQX5EXohPxiO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573016"/>
            <a:ext cx="458152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64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Dump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Set </a:t>
            </a:r>
            <a:r>
              <a:rPr lang="en-US" altLang="zh-TW" dirty="0" err="1" smtClean="0"/>
              <a:t>tlc</a:t>
            </a:r>
            <a:r>
              <a:rPr lang="en-US" altLang="zh-TW" dirty="0" smtClean="0"/>
              <a:t> &amp; bit the same name  </a:t>
            </a:r>
            <a:endParaRPr lang="zh-TW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72816"/>
            <a:ext cx="17430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180684" cy="367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6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0648"/>
            <a:ext cx="6553200" cy="671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415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Copy </a:t>
            </a:r>
            <a:r>
              <a:rPr lang="en-US" altLang="zh-TW" dirty="0" err="1" smtClean="0"/>
              <a:t>tcl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bitstream</a:t>
            </a:r>
            <a:r>
              <a:rPr lang="en-US" altLang="zh-TW" dirty="0" smtClean="0"/>
              <a:t> to board </a:t>
            </a:r>
          </a:p>
          <a:p>
            <a:pPr marL="114300" indent="0">
              <a:buNone/>
            </a:pPr>
            <a:endParaRPr lang="zh-TW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1" y="2132856"/>
            <a:ext cx="895985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24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Ex1: download one </a:t>
            </a:r>
            <a:r>
              <a:rPr lang="en-US" altLang="zh-TW" dirty="0" err="1" smtClean="0"/>
              <a:t>bitstream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8" y="1772816"/>
            <a:ext cx="890905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86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72816"/>
            <a:ext cx="4628168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133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EX2:download two </a:t>
            </a:r>
            <a:r>
              <a:rPr lang="en-US" altLang="zh-TW" dirty="0" err="1" smtClean="0"/>
              <a:t>bitstream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47372"/>
            <a:ext cx="8935581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4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80" y="1752600"/>
            <a:ext cx="7709439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88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github.com/Xilinx/PYNQ_Workshop</a:t>
            </a:r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pynq.readthedocs.io/en/v2.5/pynq_overlays/loading_an_overlay.html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en-US" altLang="zh-TW" dirty="0"/>
              <a:t>. ug994-vivado-ip-subsystems </a:t>
            </a:r>
            <a:r>
              <a:rPr lang="en-US" altLang="zh-TW" dirty="0" smtClean="0"/>
              <a:t>.pdf</a:t>
            </a:r>
          </a:p>
          <a:p>
            <a:r>
              <a:rPr lang="en-US" altLang="zh-TW" smtClean="0"/>
              <a:t>4.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517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8040516" cy="484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3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41" y="188640"/>
            <a:ext cx="9145133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07504" y="5991092"/>
            <a:ext cx="584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d</a:t>
            </a:r>
            <a:r>
              <a:rPr lang="en-US" altLang="zh-TW" dirty="0" err="1" smtClean="0"/>
              <a:t>evmem</a:t>
            </a:r>
            <a:r>
              <a:rPr lang="en-US" altLang="zh-TW" dirty="0" smtClean="0"/>
              <a:t>: memory access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82205" y="6370152"/>
            <a:ext cx="584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xlnk</a:t>
            </a:r>
            <a:r>
              <a:rPr lang="en-US" altLang="zh-TW" dirty="0" smtClean="0"/>
              <a:t>: memory allocate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9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613416" cy="502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29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911608" cy="470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61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1155"/>
            <a:ext cx="8229600" cy="435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51520" y="630932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Cpython</a:t>
            </a:r>
            <a:r>
              <a:rPr lang="en-US" altLang="zh-TW" dirty="0" smtClean="0"/>
              <a:t>: python interpreter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46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49" y="1752600"/>
            <a:ext cx="7918999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30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藥劑師">
  <a:themeElements>
    <a:clrScheme name="藥劑師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藥劑師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藥劑師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322</TotalTime>
  <Words>89</Words>
  <Application>Microsoft Office PowerPoint</Application>
  <PresentationFormat>如螢幕大小 (4:3)</PresentationFormat>
  <Paragraphs>26</Paragraphs>
  <Slides>30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藥劑師</vt:lpstr>
      <vt:lpstr>Overlay intro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Create overlay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Dump </vt:lpstr>
      <vt:lpstr>PowerPoint 簡報</vt:lpstr>
      <vt:lpstr>test</vt:lpstr>
      <vt:lpstr>Ex1: download one bitstream</vt:lpstr>
      <vt:lpstr>PowerPoint 簡報</vt:lpstr>
      <vt:lpstr>EX2:download two bitstream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Overlay intro</dc:title>
  <dc:creator>Test</dc:creator>
  <cp:lastModifiedBy>Test</cp:lastModifiedBy>
  <cp:revision>15</cp:revision>
  <dcterms:created xsi:type="dcterms:W3CDTF">2019-12-13T08:54:58Z</dcterms:created>
  <dcterms:modified xsi:type="dcterms:W3CDTF">2019-12-18T06:11:25Z</dcterms:modified>
</cp:coreProperties>
</file>