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87" r:id="rId18"/>
    <p:sldId id="288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4" r:id="rId31"/>
    <p:sldId id="285" r:id="rId32"/>
    <p:sldId id="286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7" d="100"/>
          <a:sy n="77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Sdsoc</a:t>
            </a:r>
            <a:r>
              <a:rPr lang="en-US" altLang="zh-TW" dirty="0" smtClean="0"/>
              <a:t>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8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Modify </a:t>
            </a:r>
            <a:r>
              <a:rPr lang="en-US" altLang="zh-TW" dirty="0" err="1" smtClean="0"/>
              <a:t>hls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45" y="1495570"/>
            <a:ext cx="4440446" cy="46724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88" y="2404786"/>
            <a:ext cx="4904762" cy="205714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288" y="4781810"/>
            <a:ext cx="5104762" cy="207619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4474894" y="3831807"/>
            <a:ext cx="781394" cy="3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543" y="1151679"/>
            <a:ext cx="4219048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6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6" y="0"/>
            <a:ext cx="4572001" cy="66668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36" y="984638"/>
            <a:ext cx="6289964" cy="469753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4738254" y="3715790"/>
            <a:ext cx="1047404" cy="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9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s2mm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828" y="3777497"/>
            <a:ext cx="5352381" cy="64761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966" y="3644493"/>
            <a:ext cx="5314286" cy="18095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13" y="2615592"/>
            <a:ext cx="5352381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453" y="2224335"/>
            <a:ext cx="5057143" cy="6666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453" y="3289543"/>
            <a:ext cx="4780952" cy="4666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548" y="5430062"/>
            <a:ext cx="4504762" cy="75238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466" y="4483612"/>
            <a:ext cx="4533333" cy="21904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305692" y="4039138"/>
            <a:ext cx="1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/>
                </a:solidFill>
              </a:rPr>
              <a:t>SW golden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68789" y="4920110"/>
            <a:ext cx="1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4"/>
                </a:solidFill>
              </a:rPr>
              <a:t>HW implement</a:t>
            </a:r>
            <a:endParaRPr lang="zh-TW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5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108036"/>
            <a:ext cx="8353154" cy="4123142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45" y="4231178"/>
            <a:ext cx="6255388" cy="287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vivado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108206"/>
            <a:ext cx="11289647" cy="662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7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7" y="2056913"/>
            <a:ext cx="9296450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47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91451"/>
            <a:ext cx="6533333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91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libsds_lib.so into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/lib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829" y="1270000"/>
            <a:ext cx="4981171" cy="41498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1612825"/>
            <a:ext cx="5429136" cy="34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03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custom platform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196312"/>
            <a:ext cx="634243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0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Minst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accel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2" y="1205346"/>
            <a:ext cx="10000210" cy="5453150"/>
          </a:xfrm>
        </p:spPr>
      </p:pic>
    </p:spTree>
    <p:extLst>
      <p:ext uri="{BB962C8B-B14F-4D97-AF65-F5344CB8AC3E}">
        <p14:creationId xmlns:p14="http://schemas.microsoft.com/office/powerpoint/2010/main" val="29548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01" y="332537"/>
            <a:ext cx="6615529" cy="607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75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11352"/>
            <a:ext cx="7190476" cy="28380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42" y="3332239"/>
            <a:ext cx="7104762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5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Replace </a:t>
            </a:r>
            <a:r>
              <a:rPr lang="en-US" altLang="zh-TW" dirty="0" err="1" smtClean="0"/>
              <a:t>system.bit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188" y="1612670"/>
            <a:ext cx="4800143" cy="45041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55" y="2221898"/>
            <a:ext cx="5561905" cy="3285714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5453149" y="4015047"/>
            <a:ext cx="8711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97" y="548452"/>
            <a:ext cx="8742857" cy="25523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87" y="3100833"/>
            <a:ext cx="5904762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82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87" y="166701"/>
            <a:ext cx="8886306" cy="62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47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library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226" y="1770611"/>
            <a:ext cx="6999316" cy="435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61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83916" y="1316182"/>
            <a:ext cx="8596668" cy="1320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" y="970576"/>
            <a:ext cx="9466705" cy="51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35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Wrap function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738" y="2227812"/>
            <a:ext cx="8160138" cy="324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91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8" y="609600"/>
            <a:ext cx="8949897" cy="37213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8" y="3858320"/>
            <a:ext cx="9102437" cy="299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57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15" y="266221"/>
            <a:ext cx="8678487" cy="649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0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 in </a:t>
            </a:r>
            <a:r>
              <a:rPr lang="en-US" altLang="zh-TW" dirty="0" err="1" smtClean="0"/>
              <a:t>sdsoc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application project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03" y="2493819"/>
            <a:ext cx="6903489" cy="53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comile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41" y="1999591"/>
            <a:ext cx="8853054" cy="258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60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Copy to </a:t>
            </a:r>
            <a:r>
              <a:rPr lang="en-US" altLang="zh-TW" dirty="0" err="1" smtClean="0"/>
              <a:t>sd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111" y="2367521"/>
            <a:ext cx="8596312" cy="284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8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execute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" y="2240451"/>
            <a:ext cx="8814779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54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-112733"/>
            <a:ext cx="9919685" cy="6129044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Edit </a:t>
            </a:r>
            <a:r>
              <a:rPr lang="en-US" altLang="zh-TW" dirty="0" err="1" smtClean="0"/>
              <a:t>bitstream.bif</a:t>
            </a:r>
            <a:r>
              <a:rPr lang="en-US" altLang="zh-TW" dirty="0" smtClean="0"/>
              <a:t>:  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vivado</a:t>
            </a:r>
            <a:r>
              <a:rPr lang="en-US" altLang="zh-TW" dirty="0" smtClean="0"/>
              <a:t>, on </a:t>
            </a:r>
            <a:r>
              <a:rPr lang="en-US" altLang="zh-TW" dirty="0" err="1" smtClean="0"/>
              <a:t>tcl</a:t>
            </a:r>
            <a:r>
              <a:rPr lang="en-US" altLang="zh-TW" dirty="0" smtClean="0"/>
              <a:t> console,  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8" y="3080131"/>
            <a:ext cx="8119644" cy="10208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37" y="4154310"/>
            <a:ext cx="8320686" cy="18337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42" y="1214860"/>
            <a:ext cx="4095928" cy="12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01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8" y="387431"/>
            <a:ext cx="10158609" cy="417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13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Execute on custom platform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123" y="1653610"/>
            <a:ext cx="8596312" cy="376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72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921" y="1372626"/>
            <a:ext cx="7828772" cy="59396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21" y="579279"/>
            <a:ext cx="6325649" cy="4979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21" y="2261974"/>
            <a:ext cx="9507260" cy="1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47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33" y="351002"/>
            <a:ext cx="9018740" cy="569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45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1" y="162838"/>
            <a:ext cx="10885119" cy="64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9" y="1930400"/>
            <a:ext cx="8867939" cy="444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9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184" y="0"/>
            <a:ext cx="5420779" cy="38814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84" y="3881437"/>
            <a:ext cx="5420779" cy="427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77" y="157942"/>
            <a:ext cx="9229844" cy="594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2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3" y="80939"/>
            <a:ext cx="9102436" cy="656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Ｄａｔａ　ｍｏｖｅｒｓ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454041"/>
            <a:ext cx="4932659" cy="388143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64771" y="2269375"/>
            <a:ext cx="71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 movers: data moves between PS </a:t>
            </a:r>
            <a:r>
              <a:rPr lang="zh-TW" altLang="en-US" dirty="0" smtClean="0"/>
              <a:t>＆ＰＬ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85410" y="1776722"/>
            <a:ext cx="5270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Two pragma: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[A]</a:t>
            </a:r>
          </a:p>
          <a:p>
            <a:r>
              <a:rPr lang="en-US" altLang="zh-TW" dirty="0"/>
              <a:t>#pragma SDS data </a:t>
            </a:r>
            <a:r>
              <a:rPr lang="en-US" altLang="zh-TW" dirty="0" err="1"/>
              <a:t>zero_copy</a:t>
            </a:r>
            <a:r>
              <a:rPr lang="en-US" altLang="zh-TW" dirty="0"/>
              <a:t>(</a:t>
            </a:r>
            <a:r>
              <a:rPr lang="en-US" altLang="zh-TW" dirty="0" err="1"/>
              <a:t>buf</a:t>
            </a:r>
            <a:r>
              <a:rPr lang="en-US" altLang="zh-TW" dirty="0"/>
              <a:t>[0:len</a:t>
            </a:r>
            <a:r>
              <a:rPr lang="en-US" altLang="zh-TW" dirty="0" smtClean="0"/>
              <a:t>])</a:t>
            </a:r>
          </a:p>
          <a:p>
            <a:r>
              <a:rPr lang="en-US" altLang="zh-TW" dirty="0" smtClean="0"/>
              <a:t>#</a:t>
            </a:r>
            <a:r>
              <a:rPr lang="en-US" altLang="zh-TW" dirty="0"/>
              <a:t>pragma SDS data </a:t>
            </a:r>
            <a:r>
              <a:rPr lang="en-US" altLang="zh-TW" dirty="0" err="1"/>
              <a:t>sys_port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A</a:t>
            </a:r>
            <a:r>
              <a:rPr lang="en-US" altLang="zh-TW" dirty="0" smtClean="0"/>
              <a:t>:HP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943600" y="3774840"/>
            <a:ext cx="4912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[B]</a:t>
            </a:r>
          </a:p>
          <a:p>
            <a:r>
              <a:rPr lang="en-US" altLang="zh-TW" dirty="0" smtClean="0"/>
              <a:t>#</a:t>
            </a:r>
            <a:r>
              <a:rPr lang="en-US" altLang="zh-TW" dirty="0"/>
              <a:t>pragma SDS </a:t>
            </a:r>
            <a:r>
              <a:rPr lang="en-US" altLang="zh-TW" dirty="0" err="1" smtClean="0"/>
              <a:t>datacopy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buf</a:t>
            </a:r>
            <a:r>
              <a:rPr lang="en-US" altLang="zh-TW" dirty="0" smtClean="0"/>
              <a:t>[0:len])</a:t>
            </a:r>
          </a:p>
          <a:p>
            <a:r>
              <a:rPr lang="en-US" altLang="zh-TW" dirty="0" smtClean="0"/>
              <a:t>#</a:t>
            </a:r>
            <a:r>
              <a:rPr lang="en-US" altLang="zh-TW" dirty="0"/>
              <a:t>pragma SDS data </a:t>
            </a:r>
            <a:r>
              <a:rPr lang="en-US" altLang="zh-TW" dirty="0" err="1"/>
              <a:t>sys_port</a:t>
            </a:r>
            <a:r>
              <a:rPr lang="en-US" altLang="zh-TW" dirty="0"/>
              <a:t> </a:t>
            </a:r>
            <a:r>
              <a:rPr lang="en-US" altLang="zh-TW" dirty="0" smtClean="0"/>
              <a:t>(B:GP)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609993" y="5345084"/>
            <a:ext cx="325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ata </a:t>
            </a:r>
            <a:r>
              <a:rPr lang="en-US" altLang="zh-TW" dirty="0" err="1" smtClean="0"/>
              <a:t>sys_port</a:t>
            </a:r>
            <a:r>
              <a:rPr lang="en-US" altLang="zh-TW" dirty="0" smtClean="0"/>
              <a:t>: ACP, HP, GP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675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</a:t>
            </a:r>
            <a:r>
              <a:rPr lang="en-US" altLang="zh-TW" dirty="0" err="1" smtClean="0"/>
              <a:t>zero_copy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5" y="1195185"/>
            <a:ext cx="10895932" cy="692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copy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67" y="1221969"/>
            <a:ext cx="10484590" cy="66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583</TotalTime>
  <Words>110</Words>
  <Application>Microsoft Office PowerPoint</Application>
  <PresentationFormat>寬螢幕</PresentationFormat>
  <Paragraphs>44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4" baseType="lpstr">
      <vt:lpstr>微軟正黑體</vt:lpstr>
      <vt:lpstr>Arial</vt:lpstr>
      <vt:lpstr>Trebuchet MS</vt:lpstr>
      <vt:lpstr>Wingdings 3</vt:lpstr>
      <vt:lpstr>多面向</vt:lpstr>
      <vt:lpstr>Sdsoc project</vt:lpstr>
      <vt:lpstr>Minst accel </vt:lpstr>
      <vt:lpstr>Implement in sdsoc</vt:lpstr>
      <vt:lpstr>PowerPoint 簡報</vt:lpstr>
      <vt:lpstr>PowerPoint 簡報</vt:lpstr>
      <vt:lpstr>PowerPoint 簡報</vt:lpstr>
      <vt:lpstr>Ｄａｔａ　ｍｏｖｅｒｓ</vt:lpstr>
      <vt:lpstr>Data zero_copy</vt:lpstr>
      <vt:lpstr>Data copy</vt:lpstr>
      <vt:lpstr>Modify hls</vt:lpstr>
      <vt:lpstr>PowerPoint 簡報</vt:lpstr>
      <vt:lpstr>s2mm</vt:lpstr>
      <vt:lpstr>main</vt:lpstr>
      <vt:lpstr>PowerPoint 簡報</vt:lpstr>
      <vt:lpstr>vivado</vt:lpstr>
      <vt:lpstr>PowerPoint 簡報</vt:lpstr>
      <vt:lpstr>PowerPoint 簡報</vt:lpstr>
      <vt:lpstr>Build libsds_lib.so into /usr/lib</vt:lpstr>
      <vt:lpstr>custom platform</vt:lpstr>
      <vt:lpstr>PowerPoint 簡報</vt:lpstr>
      <vt:lpstr>PowerPoint 簡報</vt:lpstr>
      <vt:lpstr>Replace system.bit</vt:lpstr>
      <vt:lpstr>PowerPoint 簡報</vt:lpstr>
      <vt:lpstr>PowerPoint 簡報</vt:lpstr>
      <vt:lpstr>Create library</vt:lpstr>
      <vt:lpstr>PowerPoint 簡報</vt:lpstr>
      <vt:lpstr>Wrap function</vt:lpstr>
      <vt:lpstr>PowerPoint 簡報</vt:lpstr>
      <vt:lpstr>PowerPoint 簡報</vt:lpstr>
      <vt:lpstr>comile</vt:lpstr>
      <vt:lpstr>Copy to sd</vt:lpstr>
      <vt:lpstr>execute</vt:lpstr>
      <vt:lpstr>PowerPoint 簡報</vt:lpstr>
      <vt:lpstr>PowerPoint 簡報</vt:lpstr>
      <vt:lpstr>Execute on custom platform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Sdsoc project</dc:title>
  <dc:creator>Roy Hsu</dc:creator>
  <cp:lastModifiedBy>Roy Hsu</cp:lastModifiedBy>
  <cp:revision>32</cp:revision>
  <dcterms:created xsi:type="dcterms:W3CDTF">2020-04-20T03:21:32Z</dcterms:created>
  <dcterms:modified xsi:type="dcterms:W3CDTF">2020-04-23T07:35:09Z</dcterms:modified>
</cp:coreProperties>
</file>