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87" r:id="rId18"/>
    <p:sldId id="288" r:id="rId19"/>
    <p:sldId id="272" r:id="rId20"/>
    <p:sldId id="273" r:id="rId21"/>
    <p:sldId id="274" r:id="rId22"/>
    <p:sldId id="275" r:id="rId23"/>
    <p:sldId id="276" r:id="rId24"/>
    <p:sldId id="277" r:id="rId25"/>
    <p:sldId id="296" r:id="rId26"/>
    <p:sldId id="299" r:id="rId27"/>
    <p:sldId id="300" r:id="rId28"/>
    <p:sldId id="297" r:id="rId29"/>
    <p:sldId id="278" r:id="rId30"/>
    <p:sldId id="279" r:id="rId31"/>
    <p:sldId id="280" r:id="rId32"/>
    <p:sldId id="281" r:id="rId33"/>
    <p:sldId id="283" r:id="rId34"/>
    <p:sldId id="284" r:id="rId35"/>
    <p:sldId id="285" r:id="rId36"/>
    <p:sldId id="286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8" r:id="rId4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77" d="100"/>
          <a:sy n="77" d="100"/>
        </p:scale>
        <p:origin x="5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Sdsoc</a:t>
            </a:r>
            <a:r>
              <a:rPr lang="en-US" altLang="zh-TW" dirty="0" smtClean="0"/>
              <a:t> project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280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Modify </a:t>
            </a:r>
            <a:r>
              <a:rPr lang="en-US" altLang="zh-TW" dirty="0" err="1" smtClean="0"/>
              <a:t>hls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745" y="1495570"/>
            <a:ext cx="4440446" cy="467247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6288" y="2404786"/>
            <a:ext cx="4904762" cy="205714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6288" y="4781810"/>
            <a:ext cx="5104762" cy="2076190"/>
          </a:xfrm>
          <a:prstGeom prst="rect">
            <a:avLst/>
          </a:prstGeom>
        </p:spPr>
      </p:pic>
      <p:cxnSp>
        <p:nvCxnSpPr>
          <p:cNvPr id="9" name="直線單箭頭接點 8"/>
          <p:cNvCxnSpPr/>
          <p:nvPr/>
        </p:nvCxnSpPr>
        <p:spPr>
          <a:xfrm>
            <a:off x="4474894" y="3831807"/>
            <a:ext cx="781394" cy="36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10" name="圖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2543" y="1151679"/>
            <a:ext cx="4219048" cy="1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86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26" y="0"/>
            <a:ext cx="4572001" cy="666680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2036" y="984638"/>
            <a:ext cx="6289964" cy="4697530"/>
          </a:xfrm>
          <a:prstGeom prst="rect">
            <a:avLst/>
          </a:prstGeom>
        </p:spPr>
      </p:pic>
      <p:cxnSp>
        <p:nvCxnSpPr>
          <p:cNvPr id="7" name="直線單箭頭接點 6"/>
          <p:cNvCxnSpPr/>
          <p:nvPr/>
        </p:nvCxnSpPr>
        <p:spPr>
          <a:xfrm>
            <a:off x="4738254" y="3715790"/>
            <a:ext cx="1047404" cy="83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195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s2mm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9828" y="3777497"/>
            <a:ext cx="5352381" cy="647619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9966" y="3644493"/>
            <a:ext cx="5314286" cy="180952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213" y="2615592"/>
            <a:ext cx="5352381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92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main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2453" y="2224335"/>
            <a:ext cx="5057143" cy="66666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2453" y="3289543"/>
            <a:ext cx="4780952" cy="466667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0548" y="5430062"/>
            <a:ext cx="4504762" cy="752381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2466" y="4483612"/>
            <a:ext cx="4533333" cy="219048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3305692" y="4039138"/>
            <a:ext cx="1706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4"/>
                </a:solidFill>
              </a:rPr>
              <a:t>SW golden</a:t>
            </a:r>
            <a:endParaRPr lang="zh-TW" altLang="en-US" dirty="0">
              <a:solidFill>
                <a:schemeClr val="accent4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3268789" y="4920110"/>
            <a:ext cx="1706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4"/>
                </a:solidFill>
              </a:rPr>
              <a:t>HW implement</a:t>
            </a:r>
            <a:endParaRPr lang="zh-TW" alt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805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262" y="108036"/>
            <a:ext cx="8353154" cy="4123142"/>
          </a:xfrm>
          <a:prstGeom prst="rect">
            <a:avLst/>
          </a:prstGeom>
        </p:spPr>
      </p:pic>
      <p:pic>
        <p:nvPicPr>
          <p:cNvPr id="5" name="內容版面配置區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1145" y="4231178"/>
            <a:ext cx="6255388" cy="2870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28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vivado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99" y="1108206"/>
            <a:ext cx="11289647" cy="6622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971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57" y="2056913"/>
            <a:ext cx="9296450" cy="32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8473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291451"/>
            <a:ext cx="6533333" cy="18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6912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Build libsds_lib.so into /</a:t>
            </a:r>
            <a:r>
              <a:rPr lang="en-US" altLang="zh-TW" dirty="0" err="1" smtClean="0"/>
              <a:t>usr</a:t>
            </a:r>
            <a:r>
              <a:rPr lang="en-US" altLang="zh-TW" dirty="0" smtClean="0"/>
              <a:t>/lib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6829" y="1270000"/>
            <a:ext cx="4981171" cy="414989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8000" y="1612825"/>
            <a:ext cx="5429136" cy="3464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9037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custom platform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196312"/>
            <a:ext cx="6342434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905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Minst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accel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012" y="1205346"/>
            <a:ext cx="10000210" cy="5453150"/>
          </a:xfrm>
        </p:spPr>
      </p:pic>
    </p:spTree>
    <p:extLst>
      <p:ext uri="{BB962C8B-B14F-4D97-AF65-F5344CB8AC3E}">
        <p14:creationId xmlns:p14="http://schemas.microsoft.com/office/powerpoint/2010/main" val="295483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101" y="332537"/>
            <a:ext cx="6615529" cy="6072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5755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511352"/>
            <a:ext cx="7190476" cy="283809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142" y="3332239"/>
            <a:ext cx="7104762" cy="30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05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Replace </a:t>
            </a:r>
            <a:r>
              <a:rPr lang="en-US" altLang="zh-TW" dirty="0" err="1" smtClean="0"/>
              <a:t>system.bit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5188" y="1612670"/>
            <a:ext cx="4800143" cy="450417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255" y="2221898"/>
            <a:ext cx="5561905" cy="3285714"/>
          </a:xfrm>
          <a:prstGeom prst="rect">
            <a:avLst/>
          </a:prstGeom>
        </p:spPr>
      </p:pic>
      <p:cxnSp>
        <p:nvCxnSpPr>
          <p:cNvPr id="7" name="直線單箭頭接點 6"/>
          <p:cNvCxnSpPr/>
          <p:nvPr/>
        </p:nvCxnSpPr>
        <p:spPr>
          <a:xfrm>
            <a:off x="5453149" y="4015047"/>
            <a:ext cx="87110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070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797" y="548452"/>
            <a:ext cx="8742857" cy="255238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3287" y="3100833"/>
            <a:ext cx="5904762" cy="38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5823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887" y="166701"/>
            <a:ext cx="8886306" cy="627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64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5268" y="3979334"/>
            <a:ext cx="6741659" cy="3057286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0266" y="90724"/>
            <a:ext cx="6806662" cy="388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367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34" y="1205345"/>
            <a:ext cx="9404472" cy="4995949"/>
          </a:xfrm>
        </p:spPr>
      </p:pic>
    </p:spTree>
    <p:extLst>
      <p:ext uri="{BB962C8B-B14F-4D97-AF65-F5344CB8AC3E}">
        <p14:creationId xmlns:p14="http://schemas.microsoft.com/office/powerpoint/2010/main" val="12218927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1" y="1270000"/>
            <a:ext cx="7913905" cy="4959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6612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855133"/>
            <a:ext cx="8596668" cy="3868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7920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Create library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8226" y="1770611"/>
            <a:ext cx="6999316" cy="4354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46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Implement in </a:t>
            </a:r>
            <a:r>
              <a:rPr lang="en-US" altLang="zh-TW" dirty="0" err="1" smtClean="0"/>
              <a:t>sdsoc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Create application project 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103" y="2493819"/>
            <a:ext cx="6903489" cy="539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83916" y="1316182"/>
            <a:ext cx="8596668" cy="13208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91" y="970576"/>
            <a:ext cx="9466705" cy="5175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2355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Wrap function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3738" y="2227812"/>
            <a:ext cx="8160138" cy="3241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9916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078" y="609600"/>
            <a:ext cx="8949897" cy="372133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078" y="3858320"/>
            <a:ext cx="9102437" cy="2999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0570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515" y="266221"/>
            <a:ext cx="8678487" cy="6492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0083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comile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141" y="1999591"/>
            <a:ext cx="8853054" cy="2583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1607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Copy to </a:t>
            </a:r>
            <a:r>
              <a:rPr lang="en-US" altLang="zh-TW" dirty="0" err="1" smtClean="0"/>
              <a:t>sd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8111" y="2367521"/>
            <a:ext cx="8596312" cy="2844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580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execute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223" y="2240451"/>
            <a:ext cx="8814779" cy="27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4541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3" y="-112733"/>
            <a:ext cx="9919685" cy="6129044"/>
          </a:xfrm>
        </p:spPr>
        <p:txBody>
          <a:bodyPr/>
          <a:lstStyle/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Edit </a:t>
            </a:r>
            <a:r>
              <a:rPr lang="en-US" altLang="zh-TW" dirty="0" err="1" smtClean="0"/>
              <a:t>bitstream.bif</a:t>
            </a:r>
            <a:r>
              <a:rPr lang="en-US" altLang="zh-TW" dirty="0" smtClean="0"/>
              <a:t>:  </a:t>
            </a:r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Open </a:t>
            </a:r>
            <a:r>
              <a:rPr lang="en-US" altLang="zh-TW" dirty="0" err="1" smtClean="0"/>
              <a:t>vivado</a:t>
            </a:r>
            <a:r>
              <a:rPr lang="en-US" altLang="zh-TW" dirty="0" smtClean="0"/>
              <a:t>, on </a:t>
            </a:r>
            <a:r>
              <a:rPr lang="en-US" altLang="zh-TW" dirty="0" err="1" smtClean="0"/>
              <a:t>tcl</a:t>
            </a:r>
            <a:r>
              <a:rPr lang="en-US" altLang="zh-TW" dirty="0" smtClean="0"/>
              <a:t> console,  </a:t>
            </a: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358" y="3080131"/>
            <a:ext cx="8119644" cy="102084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837" y="4154310"/>
            <a:ext cx="8320686" cy="1833716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542" y="1214860"/>
            <a:ext cx="4095928" cy="1225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6015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38" y="387431"/>
            <a:ext cx="10158609" cy="417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6135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Execute on custom platform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3123" y="1653610"/>
            <a:ext cx="8596312" cy="376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172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1184" y="0"/>
            <a:ext cx="5420779" cy="388143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1184" y="3881437"/>
            <a:ext cx="5420779" cy="4276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0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6921" y="1372626"/>
            <a:ext cx="7828772" cy="593961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921" y="579279"/>
            <a:ext cx="6325649" cy="49796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921" y="2261974"/>
            <a:ext cx="9507260" cy="101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9472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833" y="351002"/>
            <a:ext cx="9018740" cy="5690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2454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041" y="162838"/>
            <a:ext cx="10885119" cy="642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98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529" y="1930400"/>
            <a:ext cx="8867939" cy="4443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3969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Strace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230285"/>
            <a:ext cx="8596668" cy="4811078"/>
          </a:xfrm>
        </p:spPr>
        <p:txBody>
          <a:bodyPr>
            <a:normAutofit fontScale="92500"/>
          </a:bodyPr>
          <a:lstStyle/>
          <a:p>
            <a:r>
              <a:rPr lang="en-US" altLang="zh-TW" dirty="0" err="1"/>
              <a:t>openat</a:t>
            </a:r>
            <a:r>
              <a:rPr lang="en-US" altLang="zh-TW" dirty="0"/>
              <a:t>(AT_FDCWD, "/lib/libpthread.so.0", O_RDONLY|O_LARGEFILE|O_CLOEXEC) = </a:t>
            </a:r>
            <a:r>
              <a:rPr lang="en-US" altLang="zh-TW" dirty="0" smtClean="0"/>
              <a:t>3</a:t>
            </a:r>
          </a:p>
          <a:p>
            <a:r>
              <a:rPr lang="en-US" altLang="zh-TW" dirty="0" err="1"/>
              <a:t>openat</a:t>
            </a:r>
            <a:r>
              <a:rPr lang="en-US" altLang="zh-TW" dirty="0"/>
              <a:t>(AT_FDCWD, "/</a:t>
            </a:r>
            <a:r>
              <a:rPr lang="en-US" altLang="zh-TW" dirty="0" err="1"/>
              <a:t>usr</a:t>
            </a:r>
            <a:r>
              <a:rPr lang="en-US" altLang="zh-TW" dirty="0"/>
              <a:t>/lib/libsds_lib.so", O_RDONLY|O_LARGEFILE|O_CLOEXEC) = </a:t>
            </a:r>
            <a:r>
              <a:rPr lang="en-US" altLang="zh-TW" dirty="0" smtClean="0"/>
              <a:t>3</a:t>
            </a:r>
          </a:p>
          <a:p>
            <a:endParaRPr lang="en-US" altLang="zh-TW" dirty="0"/>
          </a:p>
          <a:p>
            <a:r>
              <a:rPr lang="en-US" altLang="zh-TW" dirty="0" err="1"/>
              <a:t>openat</a:t>
            </a:r>
            <a:r>
              <a:rPr lang="en-US" altLang="zh-TW" dirty="0"/>
              <a:t>(AT_FDCWD, "/</a:t>
            </a:r>
            <a:r>
              <a:rPr lang="en-US" altLang="zh-TW" dirty="0" err="1"/>
              <a:t>usr</a:t>
            </a:r>
            <a:r>
              <a:rPr lang="en-US" altLang="zh-TW" dirty="0"/>
              <a:t>/lib/</a:t>
            </a:r>
            <a:r>
              <a:rPr lang="en-US" altLang="zh-TW" dirty="0" err="1"/>
              <a:t>libstdc</a:t>
            </a:r>
            <a:r>
              <a:rPr lang="en-US" altLang="zh-TW" dirty="0"/>
              <a:t>++.so.6", O_RDONLY|O_LARGEFILE|O_CLOEXEC) = </a:t>
            </a:r>
            <a:r>
              <a:rPr lang="en-US" altLang="zh-TW" dirty="0" smtClean="0"/>
              <a:t>3</a:t>
            </a:r>
          </a:p>
          <a:p>
            <a:r>
              <a:rPr lang="en-US" altLang="zh-TW" dirty="0" err="1"/>
              <a:t>openat</a:t>
            </a:r>
            <a:r>
              <a:rPr lang="en-US" altLang="zh-TW" dirty="0"/>
              <a:t>(AT_FDCWD, "/lib/libm.so.6", O_RDONLY|O_LARGEFILE|O_CLOEXEC) = </a:t>
            </a:r>
            <a:r>
              <a:rPr lang="en-US" altLang="zh-TW" dirty="0" smtClean="0"/>
              <a:t>3</a:t>
            </a:r>
          </a:p>
          <a:p>
            <a:r>
              <a:rPr lang="en-US" altLang="zh-TW" dirty="0" err="1"/>
              <a:t>openat</a:t>
            </a:r>
            <a:r>
              <a:rPr lang="en-US" altLang="zh-TW" dirty="0"/>
              <a:t>(AT_FDCWD, "/lib/libgcc_s.so.1", O_RDONLY|O_LARGEFILE|O_CLOEXEC) = </a:t>
            </a:r>
            <a:r>
              <a:rPr lang="en-US" altLang="zh-TW" dirty="0" smtClean="0"/>
              <a:t>3</a:t>
            </a:r>
          </a:p>
          <a:p>
            <a:r>
              <a:rPr lang="en-US" altLang="zh-TW" dirty="0" err="1"/>
              <a:t>openat</a:t>
            </a:r>
            <a:r>
              <a:rPr lang="en-US" altLang="zh-TW" dirty="0"/>
              <a:t>(AT_FDCWD, "/lib/libc.so.6", O_RDONLY|O_LARGEFILE|O_CLOEXEC) = </a:t>
            </a:r>
            <a:r>
              <a:rPr lang="en-US" altLang="zh-TW" dirty="0" smtClean="0"/>
              <a:t>3</a:t>
            </a:r>
          </a:p>
          <a:p>
            <a:r>
              <a:rPr lang="en-US" altLang="zh-TW" dirty="0" err="1"/>
              <a:t>openat</a:t>
            </a:r>
            <a:r>
              <a:rPr lang="en-US" altLang="zh-TW" dirty="0"/>
              <a:t>(AT_FDCWD, "/dev/mem", O_RDWR|O_SYNC) = </a:t>
            </a:r>
            <a:r>
              <a:rPr lang="en-US" altLang="zh-TW" dirty="0" smtClean="0"/>
              <a:t>3</a:t>
            </a:r>
          </a:p>
          <a:p>
            <a:r>
              <a:rPr lang="en-US" altLang="zh-TW" dirty="0" err="1"/>
              <a:t>openat</a:t>
            </a:r>
            <a:r>
              <a:rPr lang="en-US" altLang="zh-TW" dirty="0"/>
              <a:t>(AT_FDCWD, "/dev/</a:t>
            </a:r>
            <a:r>
              <a:rPr lang="en-US" altLang="zh-TW" dirty="0" err="1"/>
              <a:t>xlnk</a:t>
            </a:r>
            <a:r>
              <a:rPr lang="en-US" altLang="zh-TW" dirty="0"/>
              <a:t>", O_RDWR)   = </a:t>
            </a:r>
            <a:r>
              <a:rPr lang="en-US" altLang="zh-TW" dirty="0" smtClean="0"/>
              <a:t>3</a:t>
            </a:r>
          </a:p>
          <a:p>
            <a:r>
              <a:rPr lang="en-US" altLang="zh-TW" dirty="0" err="1"/>
              <a:t>openat</a:t>
            </a:r>
            <a:r>
              <a:rPr lang="en-US" altLang="zh-TW" dirty="0"/>
              <a:t>(AT_FDCWD, "/dev/uio0", O_RDWR|O_SYNC) = 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18635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977" y="157942"/>
            <a:ext cx="9229844" cy="5941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328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823" y="80939"/>
            <a:ext cx="9102436" cy="656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18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Ｄａｔａ　ｍｏｖｅｒｓ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2454041"/>
            <a:ext cx="4932659" cy="3881437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764771" y="2269375"/>
            <a:ext cx="7140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Data movers: data moves between PS </a:t>
            </a:r>
            <a:r>
              <a:rPr lang="zh-TW" altLang="en-US" dirty="0" smtClean="0"/>
              <a:t>＆ＰＬ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5885410" y="1776722"/>
            <a:ext cx="52702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Two pragma: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[A]</a:t>
            </a:r>
          </a:p>
          <a:p>
            <a:r>
              <a:rPr lang="en-US" altLang="zh-TW" dirty="0"/>
              <a:t>#pragma SDS data </a:t>
            </a:r>
            <a:r>
              <a:rPr lang="en-US" altLang="zh-TW" dirty="0" err="1"/>
              <a:t>zero_copy</a:t>
            </a:r>
            <a:r>
              <a:rPr lang="en-US" altLang="zh-TW" dirty="0"/>
              <a:t>(</a:t>
            </a:r>
            <a:r>
              <a:rPr lang="en-US" altLang="zh-TW" dirty="0" err="1"/>
              <a:t>buf</a:t>
            </a:r>
            <a:r>
              <a:rPr lang="en-US" altLang="zh-TW" dirty="0"/>
              <a:t>[0:len</a:t>
            </a:r>
            <a:r>
              <a:rPr lang="en-US" altLang="zh-TW" dirty="0" smtClean="0"/>
              <a:t>])</a:t>
            </a:r>
          </a:p>
          <a:p>
            <a:r>
              <a:rPr lang="en-US" altLang="zh-TW" dirty="0" smtClean="0"/>
              <a:t>#</a:t>
            </a:r>
            <a:r>
              <a:rPr lang="en-US" altLang="zh-TW" dirty="0"/>
              <a:t>pragma SDS data </a:t>
            </a:r>
            <a:r>
              <a:rPr lang="en-US" altLang="zh-TW" dirty="0" err="1"/>
              <a:t>sys_port</a:t>
            </a:r>
            <a:r>
              <a:rPr lang="en-US" altLang="zh-TW" dirty="0"/>
              <a:t> </a:t>
            </a:r>
            <a:r>
              <a:rPr lang="en-US" altLang="zh-TW" dirty="0" smtClean="0"/>
              <a:t>(</a:t>
            </a:r>
            <a:r>
              <a:rPr lang="en-US" altLang="zh-TW" dirty="0"/>
              <a:t>A</a:t>
            </a:r>
            <a:r>
              <a:rPr lang="en-US" altLang="zh-TW" dirty="0" smtClean="0"/>
              <a:t>:HP</a:t>
            </a:r>
            <a:r>
              <a:rPr lang="en-US" altLang="zh-TW" dirty="0"/>
              <a:t>)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5943600" y="3774840"/>
            <a:ext cx="49128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[B]</a:t>
            </a:r>
          </a:p>
          <a:p>
            <a:r>
              <a:rPr lang="en-US" altLang="zh-TW" dirty="0" smtClean="0"/>
              <a:t>#</a:t>
            </a:r>
            <a:r>
              <a:rPr lang="en-US" altLang="zh-TW" dirty="0"/>
              <a:t>pragma SDS </a:t>
            </a:r>
            <a:r>
              <a:rPr lang="en-US" altLang="zh-TW" dirty="0" err="1" smtClean="0"/>
              <a:t>datacopy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buf</a:t>
            </a:r>
            <a:r>
              <a:rPr lang="en-US" altLang="zh-TW" dirty="0" smtClean="0"/>
              <a:t>[0:len])</a:t>
            </a:r>
          </a:p>
          <a:p>
            <a:r>
              <a:rPr lang="en-US" altLang="zh-TW" dirty="0" smtClean="0"/>
              <a:t>#</a:t>
            </a:r>
            <a:r>
              <a:rPr lang="en-US" altLang="zh-TW" dirty="0"/>
              <a:t>pragma SDS data </a:t>
            </a:r>
            <a:r>
              <a:rPr lang="en-US" altLang="zh-TW" dirty="0" err="1"/>
              <a:t>sys_port</a:t>
            </a:r>
            <a:r>
              <a:rPr lang="en-US" altLang="zh-TW" dirty="0"/>
              <a:t> </a:t>
            </a:r>
            <a:r>
              <a:rPr lang="en-US" altLang="zh-TW" dirty="0" smtClean="0"/>
              <a:t>(B:GP)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5609993" y="5345084"/>
            <a:ext cx="3251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</a:t>
            </a:r>
            <a:r>
              <a:rPr lang="en-US" altLang="zh-TW" dirty="0" smtClean="0"/>
              <a:t>ata </a:t>
            </a:r>
            <a:r>
              <a:rPr lang="en-US" altLang="zh-TW" dirty="0" err="1" smtClean="0"/>
              <a:t>sys_port</a:t>
            </a:r>
            <a:r>
              <a:rPr lang="en-US" altLang="zh-TW" dirty="0" smtClean="0"/>
              <a:t>: ACP, HP, GP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7675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Data </a:t>
            </a:r>
            <a:r>
              <a:rPr lang="en-US" altLang="zh-TW" dirty="0" err="1" smtClean="0"/>
              <a:t>zero_copy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45" y="1195185"/>
            <a:ext cx="10895932" cy="6925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06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Data copy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667" y="1221969"/>
            <a:ext cx="10484590" cy="660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796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691</TotalTime>
  <Words>194</Words>
  <Application>Microsoft Office PowerPoint</Application>
  <PresentationFormat>寬螢幕</PresentationFormat>
  <Paragraphs>55</Paragraphs>
  <Slides>44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44</vt:i4>
      </vt:variant>
    </vt:vector>
  </HeadingPairs>
  <TitlesOfParts>
    <vt:vector size="49" baseType="lpstr">
      <vt:lpstr>微軟正黑體</vt:lpstr>
      <vt:lpstr>Arial</vt:lpstr>
      <vt:lpstr>Trebuchet MS</vt:lpstr>
      <vt:lpstr>Wingdings 3</vt:lpstr>
      <vt:lpstr>多面向</vt:lpstr>
      <vt:lpstr>Sdsoc project</vt:lpstr>
      <vt:lpstr>Minst accel </vt:lpstr>
      <vt:lpstr>Implement in sdsoc</vt:lpstr>
      <vt:lpstr>PowerPoint 簡報</vt:lpstr>
      <vt:lpstr>PowerPoint 簡報</vt:lpstr>
      <vt:lpstr>PowerPoint 簡報</vt:lpstr>
      <vt:lpstr>Ｄａｔａ　ｍｏｖｅｒｓ</vt:lpstr>
      <vt:lpstr>Data zero_copy</vt:lpstr>
      <vt:lpstr>Data copy</vt:lpstr>
      <vt:lpstr>Modify hls</vt:lpstr>
      <vt:lpstr>PowerPoint 簡報</vt:lpstr>
      <vt:lpstr>s2mm</vt:lpstr>
      <vt:lpstr>main</vt:lpstr>
      <vt:lpstr>PowerPoint 簡報</vt:lpstr>
      <vt:lpstr>vivado</vt:lpstr>
      <vt:lpstr>PowerPoint 簡報</vt:lpstr>
      <vt:lpstr>PowerPoint 簡報</vt:lpstr>
      <vt:lpstr>Build libsds_lib.so into /usr/lib</vt:lpstr>
      <vt:lpstr>custom platform</vt:lpstr>
      <vt:lpstr>PowerPoint 簡報</vt:lpstr>
      <vt:lpstr>PowerPoint 簡報</vt:lpstr>
      <vt:lpstr>Replace system.bit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Create library</vt:lpstr>
      <vt:lpstr>PowerPoint 簡報</vt:lpstr>
      <vt:lpstr>Wrap function</vt:lpstr>
      <vt:lpstr>PowerPoint 簡報</vt:lpstr>
      <vt:lpstr>PowerPoint 簡報</vt:lpstr>
      <vt:lpstr>comile</vt:lpstr>
      <vt:lpstr>Copy to sd</vt:lpstr>
      <vt:lpstr>execute</vt:lpstr>
      <vt:lpstr>PowerPoint 簡報</vt:lpstr>
      <vt:lpstr>PowerPoint 簡報</vt:lpstr>
      <vt:lpstr>Execute on custom platform</vt:lpstr>
      <vt:lpstr>PowerPoint 簡報</vt:lpstr>
      <vt:lpstr>PowerPoint 簡報</vt:lpstr>
      <vt:lpstr>PowerPoint 簡報</vt:lpstr>
      <vt:lpstr>PowerPoint 簡報</vt:lpstr>
      <vt:lpstr>Strace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Sdsoc project</dc:title>
  <dc:creator>Roy Hsu</dc:creator>
  <cp:lastModifiedBy>Roy Hsu</cp:lastModifiedBy>
  <cp:revision>37</cp:revision>
  <dcterms:created xsi:type="dcterms:W3CDTF">2020-04-20T03:21:32Z</dcterms:created>
  <dcterms:modified xsi:type="dcterms:W3CDTF">2020-04-24T07:29:26Z</dcterms:modified>
</cp:coreProperties>
</file>