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84" r:id="rId28"/>
    <p:sldId id="290" r:id="rId29"/>
    <p:sldId id="281" r:id="rId30"/>
    <p:sldId id="282" r:id="rId31"/>
    <p:sldId id="291" r:id="rId32"/>
    <p:sldId id="283" r:id="rId33"/>
    <p:sldId id="285" r:id="rId34"/>
    <p:sldId id="286" r:id="rId35"/>
    <p:sldId id="287" r:id="rId36"/>
    <p:sldId id="271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圓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0" name="副標題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6B43A-4E2F-4BEA-A937-97A0BFB0A86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E5B60-F8F7-4C31-9F14-531439740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6B43A-4E2F-4BEA-A937-97A0BFB0A86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E5B60-F8F7-4C31-9F14-531439740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6B43A-4E2F-4BEA-A937-97A0BFB0A86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E5B60-F8F7-4C31-9F14-531439740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6B43A-4E2F-4BEA-A937-97A0BFB0A86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E5B60-F8F7-4C31-9F14-531439740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6B43A-4E2F-4BEA-A937-97A0BFB0A86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E5B60-F8F7-4C31-9F14-531439740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6B43A-4E2F-4BEA-A937-97A0BFB0A86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E5B60-F8F7-4C31-9F14-531439740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6B43A-4E2F-4BEA-A937-97A0BFB0A86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E5B60-F8F7-4C31-9F14-531439740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6B43A-4E2F-4BEA-A937-97A0BFB0A86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E5B60-F8F7-4C31-9F14-531439740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6B43A-4E2F-4BEA-A937-97A0BFB0A86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E5B60-F8F7-4C31-9F14-531439740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6B43A-4E2F-4BEA-A937-97A0BFB0A86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E5B60-F8F7-4C31-9F14-531439740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D6B43A-4E2F-4BEA-A937-97A0BFB0A86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4E5B60-F8F7-4C31-9F14-531439740A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圓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標題版面配置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2D6B43A-4E2F-4BEA-A937-97A0BFB0A862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E4E5B60-F8F7-4C31-9F14-531439740A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xilinx.com/html_docs/xilinx2019_1/sdsoc_doc/ede154403215063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docs.python.org/3/library/ctyp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linx/SDSoC-Tutorials" TargetMode="External"/><Relationship Id="rId2" Type="http://schemas.openxmlformats.org/officeDocument/2006/relationships/hyperlink" Target="https://www.xilinx.com/html_docs/xilinx2019_1/sdsoc_doc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linx.com/products/design-tools/software-zone/sdsoc.html#document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Sdsoc</a:t>
            </a:r>
            <a:r>
              <a:rPr lang="en-US" altLang="zh-TW" dirty="0" smtClean="0"/>
              <a:t> intro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DSA created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dirty="0" err="1" smtClean="0"/>
              <a:t>Vivado</a:t>
            </a:r>
            <a:r>
              <a:rPr lang="en-US" altLang="zh-TW" dirty="0" smtClean="0"/>
              <a:t> create </a:t>
            </a:r>
            <a:r>
              <a:rPr lang="en-US" altLang="zh-TW" dirty="0" err="1" smtClean="0"/>
              <a:t>hw</a:t>
            </a:r>
            <a:r>
              <a:rPr lang="en-US" altLang="zh-TW" dirty="0" smtClean="0"/>
              <a:t> base system</a:t>
            </a:r>
          </a:p>
          <a:p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4573548" cy="406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1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2. enable platform interfaces</a:t>
            </a:r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5303837" cy="44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7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en-US" altLang="zh-TW" sz="2000" dirty="0" smtClean="0"/>
              <a:t>HDL wrapper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4. export HW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5. write out DSA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8684"/>
            <a:ext cx="3986627" cy="20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07" y="2492896"/>
            <a:ext cx="3322637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23969"/>
            <a:ext cx="4716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5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SW-use </a:t>
            </a:r>
            <a:r>
              <a:rPr lang="en-US" altLang="zh-TW" dirty="0" err="1" smtClean="0"/>
              <a:t>petalinux</a:t>
            </a:r>
            <a:r>
              <a:rPr lang="en-US" altLang="zh-TW" dirty="0" smtClean="0"/>
              <a:t> to create u-boot, kernel, </a:t>
            </a:r>
            <a:r>
              <a:rPr lang="en-US" altLang="zh-TW" dirty="0" err="1" smtClean="0"/>
              <a:t>fsbl</a:t>
            </a:r>
            <a:r>
              <a:rPr lang="en-US" altLang="zh-TW" dirty="0" smtClean="0"/>
              <a:t>, </a:t>
            </a:r>
            <a:r>
              <a:rPr lang="en-US" altLang="zh-TW" dirty="0" smtClean="0"/>
              <a:t>device-tree</a:t>
            </a:r>
          </a:p>
          <a:p>
            <a:r>
              <a:rPr lang="en-US" altLang="zh-TW" dirty="0" err="1" smtClean="0"/>
              <a:t>Pls</a:t>
            </a:r>
            <a:r>
              <a:rPr lang="en-US" altLang="zh-TW" dirty="0"/>
              <a:t> </a:t>
            </a:r>
            <a:r>
              <a:rPr lang="en-US" altLang="zh-TW" dirty="0" smtClean="0"/>
              <a:t>refer </a:t>
            </a:r>
            <a:r>
              <a:rPr lang="en-US" altLang="zh-TW" dirty="0" err="1" smtClean="0">
                <a:hlinkClick r:id="rId2"/>
              </a:rPr>
              <a:t>SDSoC</a:t>
            </a:r>
            <a:r>
              <a:rPr lang="en-US" altLang="zh-TW" dirty="0" smtClean="0">
                <a:hlinkClick r:id="rId2"/>
              </a:rPr>
              <a:t> Environment Platform Development Guide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1393825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78286"/>
            <a:ext cx="21574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6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platform project</a:t>
            </a:r>
          </a:p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3"/>
            <a:ext cx="7932737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3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Create for </a:t>
            </a:r>
            <a:r>
              <a:rPr lang="en-US" altLang="zh-TW" sz="2000" dirty="0" err="1" smtClean="0"/>
              <a:t>linux</a:t>
            </a:r>
            <a:r>
              <a:rPr lang="en-US" altLang="zh-TW" sz="2000" dirty="0" smtClean="0"/>
              <a:t> use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2000" dirty="0" smtClean="0"/>
              <a:t>Build</a:t>
            </a:r>
            <a:endParaRPr lang="zh-TW" altLang="en-US" sz="2000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6672"/>
            <a:ext cx="4752529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2736304" cy="337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9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/>
              <a:t>Create app project, choose platform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893888"/>
            <a:ext cx="647700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592" y="3380992"/>
            <a:ext cx="6454775" cy="258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7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Choose acceleration fun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56" y="980728"/>
            <a:ext cx="489654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17032"/>
            <a:ext cx="5967509" cy="288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91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00323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02728"/>
            <a:ext cx="5594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66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Build project</a:t>
            </a:r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980728"/>
            <a:ext cx="83629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167247"/>
            <a:ext cx="8208912" cy="291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60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Newest version-2019.1, after that, merge into </a:t>
            </a:r>
            <a:r>
              <a:rPr lang="en-US" altLang="zh-TW" dirty="0" err="1" smtClean="0"/>
              <a:t>vitis</a:t>
            </a:r>
            <a:endParaRPr lang="en-US" altLang="zh-TW" dirty="0" smtClean="0"/>
          </a:p>
          <a:p>
            <a:r>
              <a:rPr lang="en-US" altLang="zh-TW" dirty="0" smtClean="0"/>
              <a:t>Installation also include </a:t>
            </a:r>
            <a:r>
              <a:rPr lang="en-US" altLang="zh-TW" dirty="0" err="1" smtClean="0"/>
              <a:t>vivado,HLS,SDK</a:t>
            </a:r>
            <a:endParaRPr lang="en-US" altLang="zh-TW" dirty="0" smtClean="0"/>
          </a:p>
          <a:p>
            <a:r>
              <a:rPr lang="en-US" altLang="zh-TW" dirty="0" smtClean="0"/>
              <a:t>Supported HW:zc702,706,zedboard,zcu102,104,106. others made from custom platform.</a:t>
            </a:r>
          </a:p>
          <a:p>
            <a:r>
              <a:rPr lang="en-US" altLang="zh-TW" dirty="0" smtClean="0"/>
              <a:t> need install 32-bit library:</a:t>
            </a:r>
          </a:p>
          <a:p>
            <a:r>
              <a:rPr lang="en-US" altLang="zh-TW" dirty="0"/>
              <a:t>Centos7: yum install glibc-devel.i686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Provide framework for </a:t>
            </a:r>
            <a:r>
              <a:rPr lang="en-US" altLang="zh-TW" dirty="0" err="1" smtClean="0"/>
              <a:t>sw</a:t>
            </a:r>
            <a:r>
              <a:rPr lang="en-US" altLang="zh-TW" dirty="0" smtClean="0"/>
              <a:t> app &amp; </a:t>
            </a:r>
            <a:r>
              <a:rPr lang="en-US" altLang="zh-TW" dirty="0" err="1" smtClean="0"/>
              <a:t>hw</a:t>
            </a:r>
            <a:r>
              <a:rPr lang="en-US" altLang="zh-TW" dirty="0" smtClean="0"/>
              <a:t> acceleration in embedded processor application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4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Test app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Copy to </a:t>
            </a:r>
            <a:r>
              <a:rPr lang="en-US" altLang="zh-TW" sz="2000" dirty="0" err="1" smtClean="0"/>
              <a:t>sd</a:t>
            </a:r>
            <a:r>
              <a:rPr lang="en-US" altLang="zh-TW" sz="2000" dirty="0" smtClean="0"/>
              <a:t> card &amp; execute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420487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4" y="3294120"/>
            <a:ext cx="670560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05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3215919" cy="283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36" y="980728"/>
            <a:ext cx="52355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097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65175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73" y="2708920"/>
            <a:ext cx="3711262" cy="125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08920"/>
            <a:ext cx="42449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5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Estimate performance- no synthesize system to </a:t>
            </a:r>
            <a:r>
              <a:rPr lang="en-US" altLang="zh-TW" sz="2000" dirty="0" err="1" smtClean="0"/>
              <a:t>bitstream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128792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34119"/>
            <a:ext cx="5227637" cy="219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5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6672"/>
            <a:ext cx="5441152" cy="268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76"/>
            <a:ext cx="7235850" cy="2592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66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806833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792" y="4181064"/>
            <a:ext cx="391636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16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.so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sz="1800" dirty="0"/>
              <a:t>copy above files &amp; edit main.cpp, </a:t>
            </a:r>
            <a:r>
              <a:rPr lang="en-US" altLang="zh-TW" sz="1800" dirty="0" err="1"/>
              <a:t>makefile</a:t>
            </a:r>
            <a:r>
              <a:rPr lang="en-US" altLang="zh-TW" sz="1800" dirty="0"/>
              <a:t>, included library to Boot Zone of SD card</a:t>
            </a:r>
            <a:r>
              <a:rPr lang="en-US" altLang="zh-TW" sz="1800" dirty="0" smtClean="0"/>
              <a:t>:</a:t>
            </a:r>
            <a:endParaRPr lang="zh-TW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96752"/>
            <a:ext cx="451710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miro.medium.com/max/1513/1*jB2b9YWAtEYRhxNElCvKe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0" y="3284984"/>
            <a:ext cx="7992888" cy="304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66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49" y="493658"/>
            <a:ext cx="7605713" cy="585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938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python </a:t>
            </a:r>
            <a:r>
              <a:rPr lang="zh-TW" altLang="en-US" dirty="0"/>
              <a:t>可以利用</a:t>
            </a:r>
            <a:r>
              <a:rPr lang="en-US" altLang="zh-TW" dirty="0"/>
              <a:t>CFFI (C Foreign Function Interface) </a:t>
            </a:r>
            <a:r>
              <a:rPr lang="zh-TW" altLang="en-US" dirty="0"/>
              <a:t>來直接呼叫</a:t>
            </a:r>
            <a:r>
              <a:rPr lang="en-US" altLang="zh-TW" dirty="0"/>
              <a:t>c</a:t>
            </a:r>
            <a:r>
              <a:rPr lang="zh-TW" altLang="en-US" dirty="0"/>
              <a:t>語言的程式 有</a:t>
            </a:r>
            <a:r>
              <a:rPr lang="en-US" altLang="zh-TW" dirty="0"/>
              <a:t>ABI(accesses libraries at the binary level</a:t>
            </a:r>
            <a:r>
              <a:rPr lang="en-US" altLang="zh-TW" dirty="0" smtClean="0"/>
              <a:t>) API,</a:t>
            </a:r>
            <a:r>
              <a:rPr lang="zh-TW" altLang="en-US" dirty="0"/>
              <a:t>各自都有</a:t>
            </a:r>
            <a:r>
              <a:rPr lang="en-US" altLang="zh-TW" dirty="0"/>
              <a:t>in-line(</a:t>
            </a:r>
            <a:r>
              <a:rPr lang="zh-TW" altLang="en-US" dirty="0"/>
              <a:t>即時</a:t>
            </a:r>
            <a:r>
              <a:rPr lang="en-US" altLang="zh-TW" dirty="0"/>
              <a:t>)/out-of-line(</a:t>
            </a:r>
            <a:r>
              <a:rPr lang="zh-TW" altLang="en-US" dirty="0"/>
              <a:t>離線</a:t>
            </a:r>
            <a:r>
              <a:rPr lang="en-US" altLang="zh-TW" dirty="0"/>
              <a:t>)</a:t>
            </a:r>
            <a:r>
              <a:rPr lang="zh-TW" altLang="en-US" dirty="0"/>
              <a:t>模式 共</a:t>
            </a:r>
            <a:r>
              <a:rPr lang="en-US" altLang="zh-TW" dirty="0"/>
              <a:t>4</a:t>
            </a:r>
            <a:r>
              <a:rPr lang="zh-TW" altLang="en-US" dirty="0"/>
              <a:t>種 </a:t>
            </a:r>
            <a:r>
              <a:rPr lang="en-US" altLang="zh-TW" dirty="0"/>
              <a:t>API</a:t>
            </a:r>
            <a:r>
              <a:rPr lang="zh-TW" altLang="en-US" dirty="0"/>
              <a:t>執行速度比較</a:t>
            </a:r>
            <a:r>
              <a:rPr lang="zh-TW" altLang="en-US" dirty="0" smtClean="0"/>
              <a:t>快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5"/>
            <a:ext cx="4675609" cy="279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s://miro.medium.com/max/540/1*kfsRiG67Z-HOh0e7AO0GJ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56992"/>
            <a:ext cx="3328637" cy="20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8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>
                <a:hlinkClick r:id="rId2"/>
              </a:rPr>
              <a:t>ctypes</a:t>
            </a:r>
            <a:r>
              <a:rPr lang="en-US" altLang="zh-TW" dirty="0" smtClean="0">
                <a:hlinkClick r:id="rId2"/>
              </a:rPr>
              <a:t> — A foreign function library for Python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72" y="1518072"/>
            <a:ext cx="649280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6672"/>
            <a:ext cx="63627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61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56895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05064"/>
            <a:ext cx="67945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7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20688"/>
            <a:ext cx="6553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52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cffi</a:t>
            </a:r>
            <a:r>
              <a:rPr lang="en-US" altLang="zh-TW" dirty="0"/>
              <a:t> </a:t>
            </a:r>
            <a:r>
              <a:rPr lang="zh-TW" altLang="en-US" dirty="0"/>
              <a:t>編譯成函數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12825"/>
            <a:ext cx="5167313" cy="212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174112"/>
            <a:ext cx="3292475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108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Cffi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54685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32" y="4005064"/>
            <a:ext cx="49609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5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70" y="530225"/>
            <a:ext cx="5550898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360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85" y="530225"/>
            <a:ext cx="6023867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208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85" y="530225"/>
            <a:ext cx="4769467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778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en-US" altLang="zh-TW" dirty="0" err="1" smtClean="0">
                <a:hlinkClick r:id="rId2"/>
              </a:rPr>
              <a:t>SDSoC</a:t>
            </a:r>
            <a:r>
              <a:rPr lang="en-US" altLang="zh-TW" dirty="0" smtClean="0">
                <a:hlinkClick r:id="rId2"/>
              </a:rPr>
              <a:t> Development Environment Help for 2019.1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en-US" altLang="zh-TW" dirty="0" smtClean="0">
                <a:hlinkClick r:id="rId3"/>
              </a:rPr>
              <a:t>Xilinx/</a:t>
            </a:r>
            <a:r>
              <a:rPr lang="en-US" altLang="zh-TW" dirty="0" err="1" smtClean="0">
                <a:hlinkClick r:id="rId3"/>
              </a:rPr>
              <a:t>SDSoC</a:t>
            </a:r>
            <a:r>
              <a:rPr lang="en-US" altLang="zh-TW" dirty="0" smtClean="0">
                <a:hlinkClick r:id="rId3"/>
              </a:rPr>
              <a:t>-Tutorials</a:t>
            </a:r>
            <a:endParaRPr lang="en-US" altLang="zh-TW" dirty="0" smtClean="0"/>
          </a:p>
          <a:p>
            <a:r>
              <a:rPr lang="en-US" altLang="zh-TW" dirty="0" smtClean="0"/>
              <a:t>3. </a:t>
            </a:r>
            <a:r>
              <a:rPr lang="en-US" altLang="zh-TW" dirty="0" smtClean="0">
                <a:hlinkClick r:id="rId4"/>
              </a:rPr>
              <a:t>https://www.xilinx.com/products/design-tools/software-zone/sdsoc.html#documentation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68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Sds</a:t>
            </a:r>
            <a:r>
              <a:rPr lang="en-US" altLang="zh-TW" dirty="0" smtClean="0"/>
              <a:t>++ </a:t>
            </a:r>
            <a:r>
              <a:rPr lang="en-US" altLang="zh-TW" dirty="0" smtClean="0"/>
              <a:t>compiler invokes HLS tools on the desired function &amp; generate IP</a:t>
            </a:r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900353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13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Sds</a:t>
            </a:r>
            <a:r>
              <a:rPr lang="en-US" altLang="zh-TW" dirty="0" smtClean="0"/>
              <a:t> linker analyze program dataflow &amp; </a:t>
            </a:r>
            <a:r>
              <a:rPr lang="en-US" altLang="zh-TW" dirty="0" err="1" smtClean="0"/>
              <a:t>hw</a:t>
            </a:r>
            <a:r>
              <a:rPr lang="en-US" altLang="zh-TW" dirty="0" smtClean="0"/>
              <a:t> function call mapping into software control code(stubs) </a:t>
            </a:r>
          </a:p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776864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7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Within the stub, all accelerator and data mover control is realized through a set of send &amp; receive API provided by </a:t>
            </a:r>
            <a:r>
              <a:rPr lang="en-US" altLang="zh-TW" sz="2400" dirty="0" err="1" smtClean="0"/>
              <a:t>sds_lib</a:t>
            </a:r>
            <a:r>
              <a:rPr lang="en-US" altLang="zh-TW" sz="2400" dirty="0" smtClean="0"/>
              <a:t> library.</a:t>
            </a:r>
          </a:p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568952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888" y="4836026"/>
            <a:ext cx="32004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3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err="1" smtClean="0"/>
              <a:t>Sds</a:t>
            </a:r>
            <a:r>
              <a:rPr lang="en-US" altLang="zh-TW" sz="1600" dirty="0" smtClean="0"/>
              <a:t>++ compiler invokes HLS, </a:t>
            </a:r>
            <a:r>
              <a:rPr lang="en-US" altLang="zh-TW" sz="1600" dirty="0" err="1" smtClean="0"/>
              <a:t>Vivado</a:t>
            </a:r>
            <a:r>
              <a:rPr lang="en-US" altLang="zh-TW" sz="1600" dirty="0" smtClean="0"/>
              <a:t> Design Suit to implement the hardware system and </a:t>
            </a:r>
            <a:r>
              <a:rPr lang="en-US" altLang="zh-TW" sz="1600" dirty="0" err="1" smtClean="0"/>
              <a:t>sds</a:t>
            </a:r>
            <a:r>
              <a:rPr lang="en-US" altLang="zh-TW" sz="1600" dirty="0" smtClean="0"/>
              <a:t>++ linker to create app binaries run on the CPU by outputting a complete bootable system for SD card. </a:t>
            </a:r>
          </a:p>
          <a:p>
            <a:r>
              <a:rPr lang="en-US" altLang="zh-TW" dirty="0" smtClean="0"/>
              <a:t>  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9"/>
            <a:ext cx="568863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966420"/>
            <a:ext cx="5738912" cy="226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2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Three kinds of design project.</a:t>
            </a:r>
          </a:p>
          <a:p>
            <a:r>
              <a:rPr lang="en-US" altLang="zh-TW" dirty="0" smtClean="0"/>
              <a:t>A. application. B. platform C. library</a:t>
            </a:r>
          </a:p>
          <a:p>
            <a:r>
              <a:rPr lang="en-US" altLang="zh-TW" dirty="0" smtClean="0"/>
              <a:t>     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20912"/>
            <a:ext cx="6972820" cy="257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0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Platform: SW+HW</a:t>
            </a:r>
          </a:p>
          <a:p>
            <a:r>
              <a:rPr lang="en-US" altLang="zh-TW" sz="2000" dirty="0" smtClean="0"/>
              <a:t>SW-OS, boot loaders, drivers, root file sys</a:t>
            </a:r>
          </a:p>
          <a:p>
            <a:r>
              <a:rPr lang="en-US" altLang="zh-TW" sz="2000" dirty="0" smtClean="0"/>
              <a:t>HW-PS+PL </a:t>
            </a:r>
          </a:p>
          <a:p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36" y="1340768"/>
            <a:ext cx="5544616" cy="419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4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觀點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1192</TotalTime>
  <Words>343</Words>
  <Application>Microsoft Office PowerPoint</Application>
  <PresentationFormat>如螢幕大小 (4:3)</PresentationFormat>
  <Paragraphs>67</Paragraphs>
  <Slides>36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觀點</vt:lpstr>
      <vt:lpstr>Sdsoc intro</vt:lpstr>
      <vt:lpstr>PowerPoint 簡報</vt:lpstr>
      <vt:lpstr>PowerPoint 簡報</vt:lpstr>
      <vt:lpstr>Execution </vt:lpstr>
      <vt:lpstr>PowerPoint 簡報</vt:lpstr>
      <vt:lpstr>PowerPoint 簡報</vt:lpstr>
      <vt:lpstr>Build process</vt:lpstr>
      <vt:lpstr>Design flow</vt:lpstr>
      <vt:lpstr>Platform project</vt:lpstr>
      <vt:lpstr>DSA created</vt:lpstr>
      <vt:lpstr>PowerPoint 簡報</vt:lpstr>
      <vt:lpstr>PowerPoint 簡報</vt:lpstr>
      <vt:lpstr>PowerPoint 簡報</vt:lpstr>
      <vt:lpstr>PowerPoint 簡報</vt:lpstr>
      <vt:lpstr>PowerPoint 簡報</vt:lpstr>
      <vt:lpstr>Application project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Library project</vt:lpstr>
      <vt:lpstr>PowerPoint 簡報</vt:lpstr>
      <vt:lpstr>PowerPoint 簡報</vt:lpstr>
      <vt:lpstr>Test .so</vt:lpstr>
      <vt:lpstr>PowerPoint 簡報</vt:lpstr>
      <vt:lpstr>PowerPoint 簡報</vt:lpstr>
      <vt:lpstr>ctypes — A foreign function library for Python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Sdsoc intro</dc:title>
  <dc:creator>Test</dc:creator>
  <cp:lastModifiedBy>Test</cp:lastModifiedBy>
  <cp:revision>54</cp:revision>
  <dcterms:created xsi:type="dcterms:W3CDTF">2020-03-10T02:36:11Z</dcterms:created>
  <dcterms:modified xsi:type="dcterms:W3CDTF">2020-03-16T02:05:11Z</dcterms:modified>
</cp:coreProperties>
</file>