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0" r:id="rId18"/>
    <p:sldId id="273" r:id="rId19"/>
    <p:sldId id="271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544F7-5E38-4737-9C13-7AC4B355AF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BC5759-492E-4DCF-B98E-2F6D45F3D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a dictionary that fits signals from a certain domain</a:t>
          </a:r>
        </a:p>
      </dgm:t>
    </dgm:pt>
    <dgm:pt modelId="{85EC3C31-1C8B-4C86-9F24-6E7E120038B2}" type="parTrans" cxnId="{FAFF74E2-ECCE-44FB-A991-419800259ECF}">
      <dgm:prSet/>
      <dgm:spPr/>
      <dgm:t>
        <a:bodyPr/>
        <a:lstStyle/>
        <a:p>
          <a:endParaRPr lang="en-US"/>
        </a:p>
      </dgm:t>
    </dgm:pt>
    <dgm:pt modelId="{A76F7B94-71C1-4D73-BC40-7120D093F0AD}" type="sibTrans" cxnId="{FAFF74E2-ECCE-44FB-A991-419800259ECF}">
      <dgm:prSet/>
      <dgm:spPr/>
      <dgm:t>
        <a:bodyPr/>
        <a:lstStyle/>
        <a:p>
          <a:endParaRPr lang="en-US"/>
        </a:p>
      </dgm:t>
    </dgm:pt>
    <dgm:pt modelId="{27F1F7D5-70A8-48CC-AC55-86E9F0107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column is an “atom”</a:t>
          </a:r>
        </a:p>
      </dgm:t>
    </dgm:pt>
    <dgm:pt modelId="{E94852ED-CCAC-47DE-A500-208F30DD9A84}" type="parTrans" cxnId="{F561A5F6-154D-45A6-88F5-4BCE06F79B72}">
      <dgm:prSet/>
      <dgm:spPr/>
      <dgm:t>
        <a:bodyPr/>
        <a:lstStyle/>
        <a:p>
          <a:endParaRPr lang="en-US"/>
        </a:p>
      </dgm:t>
    </dgm:pt>
    <dgm:pt modelId="{2D1B5CD7-B0FB-4092-9C09-DD8410ADA23C}" type="sibTrans" cxnId="{F561A5F6-154D-45A6-88F5-4BCE06F79B72}">
      <dgm:prSet/>
      <dgm:spPr/>
      <dgm:t>
        <a:bodyPr/>
        <a:lstStyle/>
        <a:p>
          <a:endParaRPr lang="en-US"/>
        </a:p>
      </dgm:t>
    </dgm:pt>
    <dgm:pt modelId="{847B79B8-5AAE-4ED2-B0C0-883F1C28A9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signal can be represented as a sparse linear combination of atoms </a:t>
          </a:r>
        </a:p>
      </dgm:t>
    </dgm:pt>
    <dgm:pt modelId="{060605F9-997B-4B22-A6AB-303079AF4171}" type="parTrans" cxnId="{5675DEE0-2000-4909-9B7A-82BC0DDB7F26}">
      <dgm:prSet/>
      <dgm:spPr/>
      <dgm:t>
        <a:bodyPr/>
        <a:lstStyle/>
        <a:p>
          <a:endParaRPr lang="en-US"/>
        </a:p>
      </dgm:t>
    </dgm:pt>
    <dgm:pt modelId="{8FABB71F-EA3D-4FA6-9AB8-DC15D9B1AAEC}" type="sibTrans" cxnId="{5675DEE0-2000-4909-9B7A-82BC0DDB7F26}">
      <dgm:prSet/>
      <dgm:spPr/>
      <dgm:t>
        <a:bodyPr/>
        <a:lstStyle/>
        <a:p>
          <a:endParaRPr lang="en-US"/>
        </a:p>
      </dgm:t>
    </dgm:pt>
    <dgm:pt modelId="{5B2940EE-EEFD-488D-B84F-008A5A1B7D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Sparse model is useful in numerous tasks – denoising, compression , etc.</a:t>
          </a:r>
        </a:p>
      </dgm:t>
    </dgm:pt>
    <dgm:pt modelId="{59C715F8-451A-4063-BC4B-773D6260BB28}" type="parTrans" cxnId="{39BE03D1-0DF0-477F-9F83-C605680EF8A5}">
      <dgm:prSet/>
      <dgm:spPr/>
      <dgm:t>
        <a:bodyPr/>
        <a:lstStyle/>
        <a:p>
          <a:endParaRPr lang="en-US"/>
        </a:p>
      </dgm:t>
    </dgm:pt>
    <dgm:pt modelId="{D8B72FA1-1BC6-4188-8899-10113063AA03}" type="sibTrans" cxnId="{39BE03D1-0DF0-477F-9F83-C605680EF8A5}">
      <dgm:prSet/>
      <dgm:spPr/>
      <dgm:t>
        <a:bodyPr/>
        <a:lstStyle/>
        <a:p>
          <a:endParaRPr lang="en-US"/>
        </a:p>
      </dgm:t>
    </dgm:pt>
    <dgm:pt modelId="{36F90ADD-A098-4F45-8A92-BDCBF26CAED0}" type="pres">
      <dgm:prSet presAssocID="{7C9544F7-5E38-4737-9C13-7AC4B355AF9C}" presName="root" presStyleCnt="0">
        <dgm:presLayoutVars>
          <dgm:dir/>
          <dgm:resizeHandles val="exact"/>
        </dgm:presLayoutVars>
      </dgm:prSet>
      <dgm:spPr/>
    </dgm:pt>
    <dgm:pt modelId="{8AFBCEEC-C74F-4F7C-91F1-3E7A31DD0DCB}" type="pres">
      <dgm:prSet presAssocID="{CBBC5759-492E-4DCF-B98E-2F6D45F3DEF6}" presName="compNode" presStyleCnt="0"/>
      <dgm:spPr/>
    </dgm:pt>
    <dgm:pt modelId="{607800EC-DDEC-41C9-B52F-22D601506ADD}" type="pres">
      <dgm:prSet presAssocID="{CBBC5759-492E-4DCF-B98E-2F6D45F3DEF6}" presName="bgRect" presStyleLbl="bgShp" presStyleIdx="0" presStyleCnt="3"/>
      <dgm:spPr/>
    </dgm:pt>
    <dgm:pt modelId="{56A4F468-37CE-496E-8DC6-2A56D706F520}" type="pres">
      <dgm:prSet presAssocID="{CBBC5759-492E-4DCF-B98E-2F6D45F3DE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3EF7FC5-DF1C-4F39-8FFD-2410072412F3}" type="pres">
      <dgm:prSet presAssocID="{CBBC5759-492E-4DCF-B98E-2F6D45F3DEF6}" presName="spaceRect" presStyleCnt="0"/>
      <dgm:spPr/>
    </dgm:pt>
    <dgm:pt modelId="{B4FDC1D8-67EB-45E8-BD8D-0243CA42CB10}" type="pres">
      <dgm:prSet presAssocID="{CBBC5759-492E-4DCF-B98E-2F6D45F3DEF6}" presName="parTx" presStyleLbl="revTx" presStyleIdx="0" presStyleCnt="4">
        <dgm:presLayoutVars>
          <dgm:chMax val="0"/>
          <dgm:chPref val="0"/>
        </dgm:presLayoutVars>
      </dgm:prSet>
      <dgm:spPr/>
    </dgm:pt>
    <dgm:pt modelId="{D8421BC5-029B-4922-8343-2E2FABF0168E}" type="pres">
      <dgm:prSet presAssocID="{CBBC5759-492E-4DCF-B98E-2F6D45F3DEF6}" presName="desTx" presStyleLbl="revTx" presStyleIdx="1" presStyleCnt="4">
        <dgm:presLayoutVars/>
      </dgm:prSet>
      <dgm:spPr/>
    </dgm:pt>
    <dgm:pt modelId="{6EAC7A26-9757-4F85-AD50-E1577209F43C}" type="pres">
      <dgm:prSet presAssocID="{A76F7B94-71C1-4D73-BC40-7120D093F0AD}" presName="sibTrans" presStyleCnt="0"/>
      <dgm:spPr/>
    </dgm:pt>
    <dgm:pt modelId="{89113B47-73B1-455D-AAA2-463218E984E1}" type="pres">
      <dgm:prSet presAssocID="{847B79B8-5AAE-4ED2-B0C0-883F1C28A9AD}" presName="compNode" presStyleCnt="0"/>
      <dgm:spPr/>
    </dgm:pt>
    <dgm:pt modelId="{3265054A-ECDF-4BB4-83E8-88E6307B80C5}" type="pres">
      <dgm:prSet presAssocID="{847B79B8-5AAE-4ED2-B0C0-883F1C28A9AD}" presName="bgRect" presStyleLbl="bgShp" presStyleIdx="1" presStyleCnt="3"/>
      <dgm:spPr/>
    </dgm:pt>
    <dgm:pt modelId="{ACB05613-522F-431C-B3C4-C39802EC811E}" type="pres">
      <dgm:prSet presAssocID="{847B79B8-5AAE-4ED2-B0C0-883F1C28A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B57144C-E2C6-4128-8CD9-6F70796B978A}" type="pres">
      <dgm:prSet presAssocID="{847B79B8-5AAE-4ED2-B0C0-883F1C28A9AD}" presName="spaceRect" presStyleCnt="0"/>
      <dgm:spPr/>
    </dgm:pt>
    <dgm:pt modelId="{461A723A-E233-456E-8A9D-310584958A7A}" type="pres">
      <dgm:prSet presAssocID="{847B79B8-5AAE-4ED2-B0C0-883F1C28A9AD}" presName="parTx" presStyleLbl="revTx" presStyleIdx="2" presStyleCnt="4">
        <dgm:presLayoutVars>
          <dgm:chMax val="0"/>
          <dgm:chPref val="0"/>
        </dgm:presLayoutVars>
      </dgm:prSet>
      <dgm:spPr/>
    </dgm:pt>
    <dgm:pt modelId="{252BCDC5-B053-4CCE-9D4A-7057BB6750EC}" type="pres">
      <dgm:prSet presAssocID="{8FABB71F-EA3D-4FA6-9AB8-DC15D9B1AAEC}" presName="sibTrans" presStyleCnt="0"/>
      <dgm:spPr/>
    </dgm:pt>
    <dgm:pt modelId="{6B67E037-9B7B-47B5-BF6B-F7345FC92527}" type="pres">
      <dgm:prSet presAssocID="{5B2940EE-EEFD-488D-B84F-008A5A1B7D02}" presName="compNode" presStyleCnt="0"/>
      <dgm:spPr/>
    </dgm:pt>
    <dgm:pt modelId="{8AC8CC21-8C9C-43B7-946E-F74AF386BB39}" type="pres">
      <dgm:prSet presAssocID="{5B2940EE-EEFD-488D-B84F-008A5A1B7D02}" presName="bgRect" presStyleLbl="bgShp" presStyleIdx="2" presStyleCnt="3"/>
      <dgm:spPr/>
    </dgm:pt>
    <dgm:pt modelId="{3DFC6D13-AE9E-483A-97CB-BDE37C0060F9}" type="pres">
      <dgm:prSet presAssocID="{5B2940EE-EEFD-488D-B84F-008A5A1B7D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AEC8123-1A1D-4468-A182-0190E22838C3}" type="pres">
      <dgm:prSet presAssocID="{5B2940EE-EEFD-488D-B84F-008A5A1B7D02}" presName="spaceRect" presStyleCnt="0"/>
      <dgm:spPr/>
    </dgm:pt>
    <dgm:pt modelId="{A90CA7A9-6178-4C29-9980-A9E1E51C5D96}" type="pres">
      <dgm:prSet presAssocID="{5B2940EE-EEFD-488D-B84F-008A5A1B7D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764379-A22C-4287-B42C-9E9E2A16DA7B}" type="presOf" srcId="{7C9544F7-5E38-4737-9C13-7AC4B355AF9C}" destId="{36F90ADD-A098-4F45-8A92-BDCBF26CAED0}" srcOrd="0" destOrd="0" presId="urn:microsoft.com/office/officeart/2018/2/layout/IconVerticalSolidList"/>
    <dgm:cxn modelId="{AFFB6F9E-C3D3-42C0-B2D5-92B33088AE68}" type="presOf" srcId="{847B79B8-5AAE-4ED2-B0C0-883F1C28A9AD}" destId="{461A723A-E233-456E-8A9D-310584958A7A}" srcOrd="0" destOrd="0" presId="urn:microsoft.com/office/officeart/2018/2/layout/IconVerticalSolidList"/>
    <dgm:cxn modelId="{39BE03D1-0DF0-477F-9F83-C605680EF8A5}" srcId="{7C9544F7-5E38-4737-9C13-7AC4B355AF9C}" destId="{5B2940EE-EEFD-488D-B84F-008A5A1B7D02}" srcOrd="2" destOrd="0" parTransId="{59C715F8-451A-4063-BC4B-773D6260BB28}" sibTransId="{D8B72FA1-1BC6-4188-8899-10113063AA03}"/>
    <dgm:cxn modelId="{96BD99DE-C9F1-48E6-8A8B-3FFBCB162A0A}" type="presOf" srcId="{27F1F7D5-70A8-48CC-AC55-86E9F0107060}" destId="{D8421BC5-029B-4922-8343-2E2FABF0168E}" srcOrd="0" destOrd="0" presId="urn:microsoft.com/office/officeart/2018/2/layout/IconVerticalSolidList"/>
    <dgm:cxn modelId="{5675DEE0-2000-4909-9B7A-82BC0DDB7F26}" srcId="{7C9544F7-5E38-4737-9C13-7AC4B355AF9C}" destId="{847B79B8-5AAE-4ED2-B0C0-883F1C28A9AD}" srcOrd="1" destOrd="0" parTransId="{060605F9-997B-4B22-A6AB-303079AF4171}" sibTransId="{8FABB71F-EA3D-4FA6-9AB8-DC15D9B1AAEC}"/>
    <dgm:cxn modelId="{FAFF74E2-ECCE-44FB-A991-419800259ECF}" srcId="{7C9544F7-5E38-4737-9C13-7AC4B355AF9C}" destId="{CBBC5759-492E-4DCF-B98E-2F6D45F3DEF6}" srcOrd="0" destOrd="0" parTransId="{85EC3C31-1C8B-4C86-9F24-6E7E120038B2}" sibTransId="{A76F7B94-71C1-4D73-BC40-7120D093F0AD}"/>
    <dgm:cxn modelId="{5FF0A7E2-FB5D-49C7-BB9F-A9FDB0302C7B}" type="presOf" srcId="{CBBC5759-492E-4DCF-B98E-2F6D45F3DEF6}" destId="{B4FDC1D8-67EB-45E8-BD8D-0243CA42CB10}" srcOrd="0" destOrd="0" presId="urn:microsoft.com/office/officeart/2018/2/layout/IconVerticalSolidList"/>
    <dgm:cxn modelId="{DE38B4EB-EAAD-4F86-9CD0-1DFDEB246139}" type="presOf" srcId="{5B2940EE-EEFD-488D-B84F-008A5A1B7D02}" destId="{A90CA7A9-6178-4C29-9980-A9E1E51C5D96}" srcOrd="0" destOrd="0" presId="urn:microsoft.com/office/officeart/2018/2/layout/IconVerticalSolidList"/>
    <dgm:cxn modelId="{F561A5F6-154D-45A6-88F5-4BCE06F79B72}" srcId="{CBBC5759-492E-4DCF-B98E-2F6D45F3DEF6}" destId="{27F1F7D5-70A8-48CC-AC55-86E9F0107060}" srcOrd="0" destOrd="0" parTransId="{E94852ED-CCAC-47DE-A500-208F30DD9A84}" sibTransId="{2D1B5CD7-B0FB-4092-9C09-DD8410ADA23C}"/>
    <dgm:cxn modelId="{A909409D-F0E0-47E8-809B-A79B86C6A573}" type="presParOf" srcId="{36F90ADD-A098-4F45-8A92-BDCBF26CAED0}" destId="{8AFBCEEC-C74F-4F7C-91F1-3E7A31DD0DCB}" srcOrd="0" destOrd="0" presId="urn:microsoft.com/office/officeart/2018/2/layout/IconVerticalSolidList"/>
    <dgm:cxn modelId="{0FD6751D-3B57-4FE2-B3FE-23E1FCBED504}" type="presParOf" srcId="{8AFBCEEC-C74F-4F7C-91F1-3E7A31DD0DCB}" destId="{607800EC-DDEC-41C9-B52F-22D601506ADD}" srcOrd="0" destOrd="0" presId="urn:microsoft.com/office/officeart/2018/2/layout/IconVerticalSolidList"/>
    <dgm:cxn modelId="{ADC41ED4-C067-4180-8B42-CAEC47C10F28}" type="presParOf" srcId="{8AFBCEEC-C74F-4F7C-91F1-3E7A31DD0DCB}" destId="{56A4F468-37CE-496E-8DC6-2A56D706F520}" srcOrd="1" destOrd="0" presId="urn:microsoft.com/office/officeart/2018/2/layout/IconVerticalSolidList"/>
    <dgm:cxn modelId="{0E4C6733-22B9-4832-892B-E2E0CDACE1B7}" type="presParOf" srcId="{8AFBCEEC-C74F-4F7C-91F1-3E7A31DD0DCB}" destId="{B3EF7FC5-DF1C-4F39-8FFD-2410072412F3}" srcOrd="2" destOrd="0" presId="urn:microsoft.com/office/officeart/2018/2/layout/IconVerticalSolidList"/>
    <dgm:cxn modelId="{7853121B-B215-4091-8143-C53B6B240266}" type="presParOf" srcId="{8AFBCEEC-C74F-4F7C-91F1-3E7A31DD0DCB}" destId="{B4FDC1D8-67EB-45E8-BD8D-0243CA42CB10}" srcOrd="3" destOrd="0" presId="urn:microsoft.com/office/officeart/2018/2/layout/IconVerticalSolidList"/>
    <dgm:cxn modelId="{475DBAB3-077D-4EEF-A3AD-2F7AE1C94998}" type="presParOf" srcId="{8AFBCEEC-C74F-4F7C-91F1-3E7A31DD0DCB}" destId="{D8421BC5-029B-4922-8343-2E2FABF0168E}" srcOrd="4" destOrd="0" presId="urn:microsoft.com/office/officeart/2018/2/layout/IconVerticalSolidList"/>
    <dgm:cxn modelId="{DABA4A40-5286-43CD-AEAD-59B64D9F742A}" type="presParOf" srcId="{36F90ADD-A098-4F45-8A92-BDCBF26CAED0}" destId="{6EAC7A26-9757-4F85-AD50-E1577209F43C}" srcOrd="1" destOrd="0" presId="urn:microsoft.com/office/officeart/2018/2/layout/IconVerticalSolidList"/>
    <dgm:cxn modelId="{CE6A604A-1645-4C08-A62C-9869745E4E85}" type="presParOf" srcId="{36F90ADD-A098-4F45-8A92-BDCBF26CAED0}" destId="{89113B47-73B1-455D-AAA2-463218E984E1}" srcOrd="2" destOrd="0" presId="urn:microsoft.com/office/officeart/2018/2/layout/IconVerticalSolidList"/>
    <dgm:cxn modelId="{6CA0FBED-7BC9-4D85-93B3-CAEC98EC1598}" type="presParOf" srcId="{89113B47-73B1-455D-AAA2-463218E984E1}" destId="{3265054A-ECDF-4BB4-83E8-88E6307B80C5}" srcOrd="0" destOrd="0" presId="urn:microsoft.com/office/officeart/2018/2/layout/IconVerticalSolidList"/>
    <dgm:cxn modelId="{7BDF8619-E326-45BB-91CE-6CBB63210664}" type="presParOf" srcId="{89113B47-73B1-455D-AAA2-463218E984E1}" destId="{ACB05613-522F-431C-B3C4-C39802EC811E}" srcOrd="1" destOrd="0" presId="urn:microsoft.com/office/officeart/2018/2/layout/IconVerticalSolidList"/>
    <dgm:cxn modelId="{842DA048-D57F-4E29-B1CF-998A245E881D}" type="presParOf" srcId="{89113B47-73B1-455D-AAA2-463218E984E1}" destId="{CB57144C-E2C6-4128-8CD9-6F70796B978A}" srcOrd="2" destOrd="0" presId="urn:microsoft.com/office/officeart/2018/2/layout/IconVerticalSolidList"/>
    <dgm:cxn modelId="{069125B8-8096-4AB5-86AF-F98DBD727899}" type="presParOf" srcId="{89113B47-73B1-455D-AAA2-463218E984E1}" destId="{461A723A-E233-456E-8A9D-310584958A7A}" srcOrd="3" destOrd="0" presId="urn:microsoft.com/office/officeart/2018/2/layout/IconVerticalSolidList"/>
    <dgm:cxn modelId="{B908D65B-1B3E-4DF8-80C6-D9C065438649}" type="presParOf" srcId="{36F90ADD-A098-4F45-8A92-BDCBF26CAED0}" destId="{252BCDC5-B053-4CCE-9D4A-7057BB6750EC}" srcOrd="3" destOrd="0" presId="urn:microsoft.com/office/officeart/2018/2/layout/IconVerticalSolidList"/>
    <dgm:cxn modelId="{B9BEDCB8-CA05-4FB7-82DC-C99360FE8CED}" type="presParOf" srcId="{36F90ADD-A098-4F45-8A92-BDCBF26CAED0}" destId="{6B67E037-9B7B-47B5-BF6B-F7345FC92527}" srcOrd="4" destOrd="0" presId="urn:microsoft.com/office/officeart/2018/2/layout/IconVerticalSolidList"/>
    <dgm:cxn modelId="{B633C74A-7A89-4250-A2F5-94B1FB378162}" type="presParOf" srcId="{6B67E037-9B7B-47B5-BF6B-F7345FC92527}" destId="{8AC8CC21-8C9C-43B7-946E-F74AF386BB39}" srcOrd="0" destOrd="0" presId="urn:microsoft.com/office/officeart/2018/2/layout/IconVerticalSolidList"/>
    <dgm:cxn modelId="{F7614038-EF00-447A-A279-E4F910C83526}" type="presParOf" srcId="{6B67E037-9B7B-47B5-BF6B-F7345FC92527}" destId="{3DFC6D13-AE9E-483A-97CB-BDE37C0060F9}" srcOrd="1" destOrd="0" presId="urn:microsoft.com/office/officeart/2018/2/layout/IconVerticalSolidList"/>
    <dgm:cxn modelId="{2355EF18-DDF1-4753-8B65-EAA30BE53C19}" type="presParOf" srcId="{6B67E037-9B7B-47B5-BF6B-F7345FC92527}" destId="{FAEC8123-1A1D-4468-A182-0190E22838C3}" srcOrd="2" destOrd="0" presId="urn:microsoft.com/office/officeart/2018/2/layout/IconVerticalSolidList"/>
    <dgm:cxn modelId="{3A289A5C-D52B-4BDD-9944-BA64EFD91CE1}" type="presParOf" srcId="{6B67E037-9B7B-47B5-BF6B-F7345FC92527}" destId="{A90CA7A9-6178-4C29-9980-A9E1E51C5D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1FAE0-0EEE-4795-BEE0-640035AFC2B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858B76-8409-462C-953E-08FE836F0307}">
      <dgm:prSet/>
      <dgm:spPr/>
      <dgm:t>
        <a:bodyPr/>
        <a:lstStyle/>
        <a:p>
          <a:r>
            <a:rPr lang="en-US"/>
            <a:t>In this project we are trying to generate new data using SparseLand model</a:t>
          </a:r>
        </a:p>
      </dgm:t>
    </dgm:pt>
    <dgm:pt modelId="{69C65938-11D3-4748-8783-448D3CE201C9}" type="parTrans" cxnId="{F561316E-5559-4376-8CA5-B8BF583E362F}">
      <dgm:prSet/>
      <dgm:spPr/>
      <dgm:t>
        <a:bodyPr/>
        <a:lstStyle/>
        <a:p>
          <a:endParaRPr lang="en-US"/>
        </a:p>
      </dgm:t>
    </dgm:pt>
    <dgm:pt modelId="{356D772E-1712-4446-ABA8-CC549090C937}" type="sibTrans" cxnId="{F561316E-5559-4376-8CA5-B8BF583E362F}">
      <dgm:prSet/>
      <dgm:spPr/>
      <dgm:t>
        <a:bodyPr/>
        <a:lstStyle/>
        <a:p>
          <a:endParaRPr lang="en-US"/>
        </a:p>
      </dgm:t>
    </dgm:pt>
    <dgm:pt modelId="{D565F04D-A0A5-4DEE-B352-03955E91D6A8}">
      <dgm:prSet/>
      <dgm:spPr/>
      <dgm:t>
        <a:bodyPr/>
        <a:lstStyle/>
        <a:p>
          <a:r>
            <a:rPr lang="en-US"/>
            <a:t>Why do we think it might work better?</a:t>
          </a:r>
        </a:p>
      </dgm:t>
    </dgm:pt>
    <dgm:pt modelId="{CC9638C6-D182-46E2-8AC1-ADFF60607C56}" type="parTrans" cxnId="{483BAC0A-8DD3-49C0-AC3F-D09E6C27DEE0}">
      <dgm:prSet/>
      <dgm:spPr/>
      <dgm:t>
        <a:bodyPr/>
        <a:lstStyle/>
        <a:p>
          <a:endParaRPr lang="en-US"/>
        </a:p>
      </dgm:t>
    </dgm:pt>
    <dgm:pt modelId="{AE69DD74-BEFD-45F2-8DCE-A75538346762}" type="sibTrans" cxnId="{483BAC0A-8DD3-49C0-AC3F-D09E6C27DEE0}">
      <dgm:prSet/>
      <dgm:spPr/>
      <dgm:t>
        <a:bodyPr/>
        <a:lstStyle/>
        <a:p>
          <a:endParaRPr lang="en-US"/>
        </a:p>
      </dgm:t>
    </dgm:pt>
    <dgm:pt modelId="{DBB7D75E-3A0F-4DB5-8B29-8984D743BDF6}">
      <dgm:prSet/>
      <dgm:spPr/>
      <dgm:t>
        <a:bodyPr/>
        <a:lstStyle/>
        <a:p>
          <a:r>
            <a:rPr lang="en-US"/>
            <a:t>The dimensionality of real- images is very large, and its structure is highly complex</a:t>
          </a:r>
        </a:p>
      </dgm:t>
    </dgm:pt>
    <dgm:pt modelId="{E976D235-4F67-4C3A-BD70-DDC1D25932BF}" type="parTrans" cxnId="{5579E60B-9E71-427B-879C-C85BEE6AEAA8}">
      <dgm:prSet/>
      <dgm:spPr/>
      <dgm:t>
        <a:bodyPr/>
        <a:lstStyle/>
        <a:p>
          <a:endParaRPr lang="en-US"/>
        </a:p>
      </dgm:t>
    </dgm:pt>
    <dgm:pt modelId="{78A74490-992A-4395-B5AF-F985AE7A6877}" type="sibTrans" cxnId="{5579E60B-9E71-427B-879C-C85BEE6AEAA8}">
      <dgm:prSet/>
      <dgm:spPr/>
      <dgm:t>
        <a:bodyPr/>
        <a:lstStyle/>
        <a:p>
          <a:endParaRPr lang="en-US"/>
        </a:p>
      </dgm:t>
    </dgm:pt>
    <dgm:pt modelId="{D33A3E35-D4C1-4C6A-A862-2898003F8B5B}">
      <dgm:prSet/>
      <dgm:spPr/>
      <dgm:t>
        <a:bodyPr/>
        <a:lstStyle/>
        <a:p>
          <a:r>
            <a:rPr lang="en-US"/>
            <a:t>Using SparseLand, the Generator task is to generate samples from a simpler distribution</a:t>
          </a:r>
        </a:p>
      </dgm:t>
    </dgm:pt>
    <dgm:pt modelId="{742C92FE-CE5C-40A2-A8C4-567CFF46706B}" type="parTrans" cxnId="{32A740A4-01EA-4602-9608-B9354572010A}">
      <dgm:prSet/>
      <dgm:spPr/>
      <dgm:t>
        <a:bodyPr/>
        <a:lstStyle/>
        <a:p>
          <a:endParaRPr lang="en-US"/>
        </a:p>
      </dgm:t>
    </dgm:pt>
    <dgm:pt modelId="{1B797B25-B552-47D8-8453-1532E7798831}" type="sibTrans" cxnId="{32A740A4-01EA-4602-9608-B9354572010A}">
      <dgm:prSet/>
      <dgm:spPr/>
      <dgm:t>
        <a:bodyPr/>
        <a:lstStyle/>
        <a:p>
          <a:endParaRPr lang="en-US"/>
        </a:p>
      </dgm:t>
    </dgm:pt>
    <dgm:pt modelId="{64FA09AF-EB60-4830-B431-E79F680FF442}" type="pres">
      <dgm:prSet presAssocID="{CBC1FAE0-0EEE-4795-BEE0-640035AFC2BB}" presName="Name0" presStyleCnt="0">
        <dgm:presLayoutVars>
          <dgm:dir/>
          <dgm:animLvl val="lvl"/>
          <dgm:resizeHandles val="exact"/>
        </dgm:presLayoutVars>
      </dgm:prSet>
      <dgm:spPr/>
    </dgm:pt>
    <dgm:pt modelId="{03490958-D8AC-4BB2-B35C-F46A9D94814F}" type="pres">
      <dgm:prSet presAssocID="{D565F04D-A0A5-4DEE-B352-03955E91D6A8}" presName="boxAndChildren" presStyleCnt="0"/>
      <dgm:spPr/>
    </dgm:pt>
    <dgm:pt modelId="{FF053F24-B855-457B-8B63-55997996C0CD}" type="pres">
      <dgm:prSet presAssocID="{D565F04D-A0A5-4DEE-B352-03955E91D6A8}" presName="parentTextBox" presStyleLbl="node1" presStyleIdx="0" presStyleCnt="2"/>
      <dgm:spPr/>
    </dgm:pt>
    <dgm:pt modelId="{C51DB42A-AF40-4A62-B7DB-84B9E266C1C6}" type="pres">
      <dgm:prSet presAssocID="{D565F04D-A0A5-4DEE-B352-03955E91D6A8}" presName="entireBox" presStyleLbl="node1" presStyleIdx="0" presStyleCnt="2"/>
      <dgm:spPr/>
    </dgm:pt>
    <dgm:pt modelId="{BDE82B22-EC38-4E5B-B589-5E8DC91891F6}" type="pres">
      <dgm:prSet presAssocID="{D565F04D-A0A5-4DEE-B352-03955E91D6A8}" presName="descendantBox" presStyleCnt="0"/>
      <dgm:spPr/>
    </dgm:pt>
    <dgm:pt modelId="{90A750C9-4904-4E94-919C-5424EA146906}" type="pres">
      <dgm:prSet presAssocID="{DBB7D75E-3A0F-4DB5-8B29-8984D743BDF6}" presName="childTextBox" presStyleLbl="fgAccFollowNode1" presStyleIdx="0" presStyleCnt="2">
        <dgm:presLayoutVars>
          <dgm:bulletEnabled val="1"/>
        </dgm:presLayoutVars>
      </dgm:prSet>
      <dgm:spPr/>
    </dgm:pt>
    <dgm:pt modelId="{5C1A7E28-879E-4B45-8747-DD72774FAB9A}" type="pres">
      <dgm:prSet presAssocID="{D33A3E35-D4C1-4C6A-A862-2898003F8B5B}" presName="childTextBox" presStyleLbl="fgAccFollowNode1" presStyleIdx="1" presStyleCnt="2">
        <dgm:presLayoutVars>
          <dgm:bulletEnabled val="1"/>
        </dgm:presLayoutVars>
      </dgm:prSet>
      <dgm:spPr/>
    </dgm:pt>
    <dgm:pt modelId="{6CE658DE-BA25-4A7C-8C74-6BBE6F2026B3}" type="pres">
      <dgm:prSet presAssocID="{356D772E-1712-4446-ABA8-CC549090C937}" presName="sp" presStyleCnt="0"/>
      <dgm:spPr/>
    </dgm:pt>
    <dgm:pt modelId="{1FDF1549-F65A-4CC1-87B8-7759F8B34AE5}" type="pres">
      <dgm:prSet presAssocID="{38858B76-8409-462C-953E-08FE836F0307}" presName="arrowAndChildren" presStyleCnt="0"/>
      <dgm:spPr/>
    </dgm:pt>
    <dgm:pt modelId="{35061EA0-9862-460D-B71B-6A59B0BBFF16}" type="pres">
      <dgm:prSet presAssocID="{38858B76-8409-462C-953E-08FE836F0307}" presName="parentTextArrow" presStyleLbl="node1" presStyleIdx="1" presStyleCnt="2"/>
      <dgm:spPr/>
    </dgm:pt>
  </dgm:ptLst>
  <dgm:cxnLst>
    <dgm:cxn modelId="{767F5701-8A9E-4274-B648-D2F6248E2FBF}" type="presOf" srcId="{CBC1FAE0-0EEE-4795-BEE0-640035AFC2BB}" destId="{64FA09AF-EB60-4830-B431-E79F680FF442}" srcOrd="0" destOrd="0" presId="urn:microsoft.com/office/officeart/2005/8/layout/process4"/>
    <dgm:cxn modelId="{483BAC0A-8DD3-49C0-AC3F-D09E6C27DEE0}" srcId="{CBC1FAE0-0EEE-4795-BEE0-640035AFC2BB}" destId="{D565F04D-A0A5-4DEE-B352-03955E91D6A8}" srcOrd="1" destOrd="0" parTransId="{CC9638C6-D182-46E2-8AC1-ADFF60607C56}" sibTransId="{AE69DD74-BEFD-45F2-8DCE-A75538346762}"/>
    <dgm:cxn modelId="{5579E60B-9E71-427B-879C-C85BEE6AEAA8}" srcId="{D565F04D-A0A5-4DEE-B352-03955E91D6A8}" destId="{DBB7D75E-3A0F-4DB5-8B29-8984D743BDF6}" srcOrd="0" destOrd="0" parTransId="{E976D235-4F67-4C3A-BD70-DDC1D25932BF}" sibTransId="{78A74490-992A-4395-B5AF-F985AE7A6877}"/>
    <dgm:cxn modelId="{38D2E017-A7F4-44BE-875A-3856E6A15E2A}" type="presOf" srcId="{D565F04D-A0A5-4DEE-B352-03955E91D6A8}" destId="{FF053F24-B855-457B-8B63-55997996C0CD}" srcOrd="0" destOrd="0" presId="urn:microsoft.com/office/officeart/2005/8/layout/process4"/>
    <dgm:cxn modelId="{F561316E-5559-4376-8CA5-B8BF583E362F}" srcId="{CBC1FAE0-0EEE-4795-BEE0-640035AFC2BB}" destId="{38858B76-8409-462C-953E-08FE836F0307}" srcOrd="0" destOrd="0" parTransId="{69C65938-11D3-4748-8783-448D3CE201C9}" sibTransId="{356D772E-1712-4446-ABA8-CC549090C937}"/>
    <dgm:cxn modelId="{4B1CC06E-3A28-493D-8E5A-209322D458D9}" type="presOf" srcId="{D565F04D-A0A5-4DEE-B352-03955E91D6A8}" destId="{C51DB42A-AF40-4A62-B7DB-84B9E266C1C6}" srcOrd="1" destOrd="0" presId="urn:microsoft.com/office/officeart/2005/8/layout/process4"/>
    <dgm:cxn modelId="{06CB4A7B-1740-4DC1-993E-F8B8AFFDDAE4}" type="presOf" srcId="{DBB7D75E-3A0F-4DB5-8B29-8984D743BDF6}" destId="{90A750C9-4904-4E94-919C-5424EA146906}" srcOrd="0" destOrd="0" presId="urn:microsoft.com/office/officeart/2005/8/layout/process4"/>
    <dgm:cxn modelId="{E197AE82-BD8A-4298-B67D-357FB6D14906}" type="presOf" srcId="{D33A3E35-D4C1-4C6A-A862-2898003F8B5B}" destId="{5C1A7E28-879E-4B45-8747-DD72774FAB9A}" srcOrd="0" destOrd="0" presId="urn:microsoft.com/office/officeart/2005/8/layout/process4"/>
    <dgm:cxn modelId="{32A740A4-01EA-4602-9608-B9354572010A}" srcId="{D565F04D-A0A5-4DEE-B352-03955E91D6A8}" destId="{D33A3E35-D4C1-4C6A-A862-2898003F8B5B}" srcOrd="1" destOrd="0" parTransId="{742C92FE-CE5C-40A2-A8C4-567CFF46706B}" sibTransId="{1B797B25-B552-47D8-8453-1532E7798831}"/>
    <dgm:cxn modelId="{613B18B0-EE8F-455B-B709-F1FB8D648DB9}" type="presOf" srcId="{38858B76-8409-462C-953E-08FE836F0307}" destId="{35061EA0-9862-460D-B71B-6A59B0BBFF16}" srcOrd="0" destOrd="0" presId="urn:microsoft.com/office/officeart/2005/8/layout/process4"/>
    <dgm:cxn modelId="{4D801A41-D973-4D58-9555-1FE0559F6DB6}" type="presParOf" srcId="{64FA09AF-EB60-4830-B431-E79F680FF442}" destId="{03490958-D8AC-4BB2-B35C-F46A9D94814F}" srcOrd="0" destOrd="0" presId="urn:microsoft.com/office/officeart/2005/8/layout/process4"/>
    <dgm:cxn modelId="{D8230647-030F-4985-9E68-A2E57D392809}" type="presParOf" srcId="{03490958-D8AC-4BB2-B35C-F46A9D94814F}" destId="{FF053F24-B855-457B-8B63-55997996C0CD}" srcOrd="0" destOrd="0" presId="urn:microsoft.com/office/officeart/2005/8/layout/process4"/>
    <dgm:cxn modelId="{5B6A8FF8-2A9E-45A5-BCF7-4678CE0BD3C6}" type="presParOf" srcId="{03490958-D8AC-4BB2-B35C-F46A9D94814F}" destId="{C51DB42A-AF40-4A62-B7DB-84B9E266C1C6}" srcOrd="1" destOrd="0" presId="urn:microsoft.com/office/officeart/2005/8/layout/process4"/>
    <dgm:cxn modelId="{AD021AE6-94C6-47C6-A72E-67C4D39A6E5B}" type="presParOf" srcId="{03490958-D8AC-4BB2-B35C-F46A9D94814F}" destId="{BDE82B22-EC38-4E5B-B589-5E8DC91891F6}" srcOrd="2" destOrd="0" presId="urn:microsoft.com/office/officeart/2005/8/layout/process4"/>
    <dgm:cxn modelId="{C744E30E-BE8F-4D42-A6D7-5F733141CFD6}" type="presParOf" srcId="{BDE82B22-EC38-4E5B-B589-5E8DC91891F6}" destId="{90A750C9-4904-4E94-919C-5424EA146906}" srcOrd="0" destOrd="0" presId="urn:microsoft.com/office/officeart/2005/8/layout/process4"/>
    <dgm:cxn modelId="{58A81480-E5EF-4AE1-9356-7B63A9034326}" type="presParOf" srcId="{BDE82B22-EC38-4E5B-B589-5E8DC91891F6}" destId="{5C1A7E28-879E-4B45-8747-DD72774FAB9A}" srcOrd="1" destOrd="0" presId="urn:microsoft.com/office/officeart/2005/8/layout/process4"/>
    <dgm:cxn modelId="{33AC4EEE-276D-4D07-AE8A-94D9B490730D}" type="presParOf" srcId="{64FA09AF-EB60-4830-B431-E79F680FF442}" destId="{6CE658DE-BA25-4A7C-8C74-6BBE6F2026B3}" srcOrd="1" destOrd="0" presId="urn:microsoft.com/office/officeart/2005/8/layout/process4"/>
    <dgm:cxn modelId="{E5A32130-44FA-49BC-BFA5-FDC0F8CD4BF0}" type="presParOf" srcId="{64FA09AF-EB60-4830-B431-E79F680FF442}" destId="{1FDF1549-F65A-4CC1-87B8-7759F8B34AE5}" srcOrd="2" destOrd="0" presId="urn:microsoft.com/office/officeart/2005/8/layout/process4"/>
    <dgm:cxn modelId="{52E50D0C-7DD3-4EF0-AB53-1C62E1D9B984}" type="presParOf" srcId="{1FDF1549-F65A-4CC1-87B8-7759F8B34AE5}" destId="{35061EA0-9862-460D-B71B-6A59B0BBFF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800EC-DDEC-41C9-B52F-22D601506AD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4F468-37CE-496E-8DC6-2A56D706F520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DC1D8-67EB-45E8-BD8D-0243CA42CB10}">
      <dsp:nvSpPr>
        <dsp:cNvPr id="0" name=""/>
        <dsp:cNvSpPr/>
      </dsp:nvSpPr>
      <dsp:spPr>
        <a:xfrm>
          <a:off x="1838352" y="680"/>
          <a:ext cx="282106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a dictionary that fits signals from a certain domain</a:t>
          </a:r>
        </a:p>
      </dsp:txBody>
      <dsp:txXfrm>
        <a:off x="1838352" y="680"/>
        <a:ext cx="2821067" cy="1591647"/>
      </dsp:txXfrm>
    </dsp:sp>
    <dsp:sp modelId="{D8421BC5-029B-4922-8343-2E2FABF0168E}">
      <dsp:nvSpPr>
        <dsp:cNvPr id="0" name=""/>
        <dsp:cNvSpPr/>
      </dsp:nvSpPr>
      <dsp:spPr>
        <a:xfrm>
          <a:off x="4659419" y="680"/>
          <a:ext cx="1609618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Every column is an “atom”</a:t>
          </a:r>
        </a:p>
      </dsp:txBody>
      <dsp:txXfrm>
        <a:off x="4659419" y="680"/>
        <a:ext cx="1609618" cy="1591647"/>
      </dsp:txXfrm>
    </dsp:sp>
    <dsp:sp modelId="{3265054A-ECDF-4BB4-83E8-88E6307B80C5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05613-522F-431C-B3C4-C39802EC811E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A723A-E233-456E-8A9D-310584958A7A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Every signal can be represented as a sparse linear combination of atoms </a:t>
          </a:r>
        </a:p>
      </dsp:txBody>
      <dsp:txXfrm>
        <a:off x="1838352" y="1990238"/>
        <a:ext cx="4430685" cy="1591647"/>
      </dsp:txXfrm>
    </dsp:sp>
    <dsp:sp modelId="{8AC8CC21-8C9C-43B7-946E-F74AF386BB39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C6D13-AE9E-483A-97CB-BDE37C0060F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CA7A9-6178-4C29-9980-A9E1E51C5D96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Sparse model is useful in numerous tasks – denoising, compression , etc.</a:t>
          </a:r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B42A-AF40-4A62-B7DB-84B9E266C1C6}">
      <dsp:nvSpPr>
        <dsp:cNvPr id="0" name=""/>
        <dsp:cNvSpPr/>
      </dsp:nvSpPr>
      <dsp:spPr>
        <a:xfrm>
          <a:off x="0" y="3558996"/>
          <a:ext cx="7242048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do we think it might work better?</a:t>
          </a:r>
        </a:p>
      </dsp:txBody>
      <dsp:txXfrm>
        <a:off x="0" y="3558996"/>
        <a:ext cx="7242048" cy="1260947"/>
      </dsp:txXfrm>
    </dsp:sp>
    <dsp:sp modelId="{90A750C9-4904-4E94-919C-5424EA146906}">
      <dsp:nvSpPr>
        <dsp:cNvPr id="0" name=""/>
        <dsp:cNvSpPr/>
      </dsp:nvSpPr>
      <dsp:spPr>
        <a:xfrm>
          <a:off x="0" y="4773242"/>
          <a:ext cx="3621024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dimensionality of real- images is very large, and its structure is highly complex</a:t>
          </a:r>
        </a:p>
      </dsp:txBody>
      <dsp:txXfrm>
        <a:off x="0" y="4773242"/>
        <a:ext cx="3621024" cy="1074140"/>
      </dsp:txXfrm>
    </dsp:sp>
    <dsp:sp modelId="{5C1A7E28-879E-4B45-8747-DD72774FAB9A}">
      <dsp:nvSpPr>
        <dsp:cNvPr id="0" name=""/>
        <dsp:cNvSpPr/>
      </dsp:nvSpPr>
      <dsp:spPr>
        <a:xfrm>
          <a:off x="3621024" y="4773242"/>
          <a:ext cx="3621024" cy="10741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SparseLand, the Generator task is to generate samples from a simpler distribution</a:t>
          </a:r>
        </a:p>
      </dsp:txBody>
      <dsp:txXfrm>
        <a:off x="3621024" y="4773242"/>
        <a:ext cx="3621024" cy="1074140"/>
      </dsp:txXfrm>
    </dsp:sp>
    <dsp:sp modelId="{35061EA0-9862-460D-B71B-6A59B0BBFF16}">
      <dsp:nvSpPr>
        <dsp:cNvPr id="0" name=""/>
        <dsp:cNvSpPr/>
      </dsp:nvSpPr>
      <dsp:spPr>
        <a:xfrm rot="10800000">
          <a:off x="0" y="2659"/>
          <a:ext cx="7242048" cy="359136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 this project we are trying to generate new data using SparseLand model</a:t>
          </a:r>
        </a:p>
      </dsp:txBody>
      <dsp:txXfrm rot="10800000">
        <a:off x="0" y="2659"/>
        <a:ext cx="7242048" cy="233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AB88-6ABD-4FA5-B987-5A46D9D08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1494E-13A2-4164-8DD6-0E8E4974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C4CE-FC98-4812-BA9E-D3D89BAC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0FA9-E2FC-4519-8C42-974C1C44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DBB0-2D8D-425E-A813-32321B38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35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1479-8D8F-461D-8875-3C84AA20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7FFEA-FBD6-42BF-B313-2AF2FCC8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E844-61F8-40B1-AC43-1B417CA8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8FFF-AB5F-4A6F-B332-3C98774F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4E18-5958-4665-B858-765B208B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18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3E567-150B-4A62-905D-FBF671649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7716D-821A-4004-A2FF-400686CE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86E4-9501-4FEA-8D2F-BA38ED59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D9C7-2044-4EDE-9C76-645AF92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95B1-793B-4A57-8B28-9D0D4C4C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068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1E43-2005-4748-AFAA-0E06991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E8-B148-414E-8017-BC357019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B658-1C9B-4B57-83DE-92357F4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A464-3FCA-400C-B6CA-4F005CD4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5B91-3533-4C7E-B98B-41E1C668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49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B74F-08A0-4D6C-831F-229F46B6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4FA0-56A4-4EBC-99FB-392850CB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867A-B33A-4EA4-8AE1-BF9621CE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C3827-369E-4AAC-B7E2-31662C9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5995-7C49-4D7C-9F4F-81029778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0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4C22-C769-411A-AB9C-E6BABCA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10FB-744A-4BAF-8715-83B4E84A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D623-230F-4E9B-BE1F-D83DA3854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92BA-1014-4828-AC94-B5A80133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31D-3C58-4875-A6A0-3658B28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4E87-89D2-470C-A80A-1625D33B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19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C3F-A378-4071-A0DD-452AC782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6FA6-7DD7-4CBD-94CC-88F8F4E3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9505E-EDF6-4684-A200-04C86038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79E9-6529-463A-A3C5-27C8F60A4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A867-7ED5-4D8C-BF60-B9086F417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B7D4-ED52-42F9-9CE0-D2653A82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347E-818D-42FB-9EF6-159E4721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80DC6-CA76-4EE7-9A7B-B0871B4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4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93C-B3FE-48D6-85C3-AD61C41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49A89-8E45-4269-A690-97FD33F1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BC44D-643B-4F41-8D8D-886248D9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B5584-7A2F-4DD6-8156-653904A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50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309F1-4F48-45C0-83F8-89B6D511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EC1A-4390-4A1C-B22D-FC59F16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B166-652E-4DD9-A1D0-B725AC6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449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5C3B-6347-4B3D-8B3A-D0D3190A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FDB4-7D9B-4BA9-8276-68FE0CE5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5FD-CD02-4ED1-A137-42B39614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388B-B47A-43FF-89B6-6F60D575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4935-ACAE-4C47-B596-7E3CAA8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EFE0-6C8D-4F87-A6A1-47F9ADF3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34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3D12-2917-422C-94BD-9BC77DAC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4A1A3-2694-4343-8017-89DA7D903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FCC2-2FC3-4D58-B105-26C6AD8B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0392-8888-4BE9-85DF-631B710F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4F1E-E388-4F32-B701-FCAE4201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1CA5-298D-4226-B05A-B2D0113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A90DE-5157-40FF-AA98-AB6F5923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1FFA-0C20-462D-B410-2BE3CBDC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D16E-568B-4686-AC88-F9996674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84FE-1BCF-4D5B-B268-01BCA14A1035}" type="datetimeFigureOut">
              <a:rPr lang="LID4096" smtClean="0"/>
              <a:t>03/27/2020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5EFF-FA13-403B-A79E-A62D6A183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465E-4A6F-4004-9F05-88B29375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DF0-5D4C-4B42-99D0-3A1E9E7631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06F78-D920-4624-8F00-EDA3AAB4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Sparse GANs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9B6B-9789-476F-85AF-A862EA55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Roy Ganz and </a:t>
            </a:r>
            <a:r>
              <a:rPr lang="en-US" sz="2000" dirty="0" err="1">
                <a:solidFill>
                  <a:schemeClr val="bg1"/>
                </a:solidFill>
              </a:rPr>
              <a:t>Tsachi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Blau</a:t>
            </a:r>
            <a:endParaRPr lang="LID4096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3002A-D8D9-4677-873D-244D4B40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999214"/>
            <a:ext cx="4047843" cy="34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D515F1-6F46-4172-B3C5-3B0DFE742A28}"/>
              </a:ext>
            </a:extLst>
          </p:cNvPr>
          <p:cNvGrpSpPr/>
          <p:nvPr/>
        </p:nvGrpSpPr>
        <p:grpSpPr>
          <a:xfrm>
            <a:off x="1091021" y="1363918"/>
            <a:ext cx="3945525" cy="3367120"/>
            <a:chOff x="1091021" y="1363793"/>
            <a:chExt cx="3945525" cy="34107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B08CD2-CC4E-4438-9CEB-822FE5572DC5}"/>
                </a:ext>
              </a:extLst>
            </p:cNvPr>
            <p:cNvGrpSpPr/>
            <p:nvPr/>
          </p:nvGrpSpPr>
          <p:grpSpPr>
            <a:xfrm>
              <a:off x="1091021" y="1690689"/>
              <a:ext cx="3945525" cy="3083887"/>
              <a:chOff x="1091021" y="1680962"/>
              <a:chExt cx="3945525" cy="308388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ED4A946-4166-4B02-923F-A45CCB81B196}"/>
                  </a:ext>
                </a:extLst>
              </p:cNvPr>
              <p:cNvSpPr/>
              <p:nvPr/>
            </p:nvSpPr>
            <p:spPr>
              <a:xfrm rot="5400000">
                <a:off x="1521840" y="1250143"/>
                <a:ext cx="3083887" cy="3945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lowchart: Manual Operation 73">
                <a:extLst>
                  <a:ext uri="{FF2B5EF4-FFF2-40B4-BE49-F238E27FC236}">
                    <a16:creationId xmlns:a16="http://schemas.microsoft.com/office/drawing/2014/main" id="{C1A9B514-C793-49FF-97B4-871365CAA75F}"/>
                  </a:ext>
                </a:extLst>
              </p:cNvPr>
              <p:cNvSpPr/>
              <p:nvPr/>
            </p:nvSpPr>
            <p:spPr>
              <a:xfrm rot="16200000">
                <a:off x="1416844" y="2433524"/>
                <a:ext cx="1646057" cy="56240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C60B19-5797-46D1-91E3-929B0B11B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42" y="2698691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12FBB8-4E8C-425F-8613-68056C162B6B}"/>
                  </a:ext>
                </a:extLst>
              </p:cNvPr>
              <p:cNvSpPr/>
              <p:nvPr/>
            </p:nvSpPr>
            <p:spPr>
              <a:xfrm rot="5400000">
                <a:off x="1036809" y="2594585"/>
                <a:ext cx="1268613" cy="25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8A7BC8-ED1A-4732-8AC5-7DEB9758414A}"/>
                  </a:ext>
                </a:extLst>
              </p:cNvPr>
              <p:cNvSpPr txBox="1"/>
              <p:nvPr/>
            </p:nvSpPr>
            <p:spPr>
              <a:xfrm>
                <a:off x="1407958" y="1779653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Sparse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CF702C-15D0-4772-813B-0F86A35286B6}"/>
                </a:ext>
              </a:extLst>
            </p:cNvPr>
            <p:cNvSpPr txBox="1"/>
            <p:nvPr/>
          </p:nvSpPr>
          <p:spPr>
            <a:xfrm>
              <a:off x="2841015" y="1363793"/>
              <a:ext cx="1337934" cy="56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VAE</a:t>
              </a:r>
            </a:p>
            <a:p>
              <a:endParaRPr lang="LID4096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2622B-1FFD-42BF-AD92-1A36A07ECB0A}"/>
              </a:ext>
            </a:extLst>
          </p:cNvPr>
          <p:cNvGrpSpPr/>
          <p:nvPr/>
        </p:nvGrpSpPr>
        <p:grpSpPr>
          <a:xfrm>
            <a:off x="2808629" y="1417350"/>
            <a:ext cx="5275064" cy="3357226"/>
            <a:chOff x="5408169" y="1601686"/>
            <a:chExt cx="7213268" cy="4278662"/>
          </a:xfrm>
          <a:effectLst>
            <a:reflection stA="0" endPos="65000" dist="50800" dir="5400000" sy="-100000" algn="bl" rotWithShape="0"/>
          </a:effectLst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440D1-7088-462E-ADA9-DA21835CFC1A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096C1A-5024-464E-AE4B-0FB1E723FF2D}"/>
                </a:ext>
              </a:extLst>
            </p:cNvPr>
            <p:cNvGrpSpPr/>
            <p:nvPr/>
          </p:nvGrpSpPr>
          <p:grpSpPr>
            <a:xfrm>
              <a:off x="5662067" y="1601686"/>
              <a:ext cx="6959370" cy="4118171"/>
              <a:chOff x="6084791" y="1514334"/>
              <a:chExt cx="6102488" cy="42055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8A3C7D9-74DE-4723-9905-F741ED47832E}"/>
                  </a:ext>
                </a:extLst>
              </p:cNvPr>
              <p:cNvSpPr/>
              <p:nvPr/>
            </p:nvSpPr>
            <p:spPr>
              <a:xfrm rot="5400000">
                <a:off x="7502461" y="1035037"/>
                <a:ext cx="3764604" cy="5605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CC125775-6D47-4810-B690-F00B611C00B4}"/>
                  </a:ext>
                </a:extLst>
              </p:cNvPr>
              <p:cNvSpPr/>
              <p:nvPr/>
            </p:nvSpPr>
            <p:spPr>
              <a:xfrm rot="5400000">
                <a:off x="612070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2657A5-5C9F-4ED6-A212-F564BA45910A}"/>
                  </a:ext>
                </a:extLst>
              </p:cNvPr>
              <p:cNvSpPr/>
              <p:nvPr/>
            </p:nvSpPr>
            <p:spPr>
              <a:xfrm rot="5400000">
                <a:off x="5736821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2603CC3-8D25-4837-BD43-283FA4901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7659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BB8F8-77E3-41B0-A717-06329E936563}"/>
                  </a:ext>
                </a:extLst>
              </p:cNvPr>
              <p:cNvSpPr/>
              <p:nvPr/>
            </p:nvSpPr>
            <p:spPr>
              <a:xfrm rot="5400000">
                <a:off x="7456264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1B1F3AE-6CDE-4616-9A8C-7ABCF7FD7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333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lowchart: Summing Junction 65">
                <a:extLst>
                  <a:ext uri="{FF2B5EF4-FFF2-40B4-BE49-F238E27FC236}">
                    <a16:creationId xmlns:a16="http://schemas.microsoft.com/office/drawing/2014/main" id="{A4B8AD15-B8E9-4236-9E0D-0B002056C225}"/>
                  </a:ext>
                </a:extLst>
              </p:cNvPr>
              <p:cNvSpPr/>
              <p:nvPr/>
            </p:nvSpPr>
            <p:spPr>
              <a:xfrm>
                <a:off x="9860543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1027B1F-726E-404B-A67C-74F7C5B4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338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76286BBE-9588-418E-9819-4227A99B6BE3}"/>
                  </a:ext>
                </a:extLst>
              </p:cNvPr>
              <p:cNvSpPr/>
              <p:nvPr/>
            </p:nvSpPr>
            <p:spPr>
              <a:xfrm>
                <a:off x="8566445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owchart: Direct Access Storage 68">
                <a:extLst>
                  <a:ext uri="{FF2B5EF4-FFF2-40B4-BE49-F238E27FC236}">
                    <a16:creationId xmlns:a16="http://schemas.microsoft.com/office/drawing/2014/main" id="{4E9B8F14-200A-4D06-8733-436FF4D3589E}"/>
                  </a:ext>
                </a:extLst>
              </p:cNvPr>
              <p:cNvSpPr/>
              <p:nvPr/>
            </p:nvSpPr>
            <p:spPr>
              <a:xfrm rot="16200000">
                <a:off x="9855785" y="4833533"/>
                <a:ext cx="309182" cy="1138122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377BD4-219A-4931-9FE2-98C8F216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5371" y="3465656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8D2EF93-47B7-4BA3-9276-91CA8131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5429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87FD5B-0197-4E77-980C-0DE9BFAB54AF}"/>
                  </a:ext>
                </a:extLst>
              </p:cNvPr>
              <p:cNvSpPr/>
              <p:nvPr/>
            </p:nvSpPr>
            <p:spPr>
              <a:xfrm rot="5400000">
                <a:off x="10890008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DD748D-D026-48E5-9294-09FB91FEE65C}"/>
                  </a:ext>
                </a:extLst>
              </p:cNvPr>
              <p:cNvSpPr txBox="1"/>
              <p:nvPr/>
            </p:nvSpPr>
            <p:spPr>
              <a:xfrm>
                <a:off x="8485669" y="1514334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D4C7C-1B82-487F-82C9-046DDB8B81D8}"/>
                </a:ext>
              </a:extLst>
            </p:cNvPr>
            <p:cNvSpPr txBox="1"/>
            <p:nvPr/>
          </p:nvSpPr>
          <p:spPr>
            <a:xfrm>
              <a:off x="9617121" y="5240729"/>
              <a:ext cx="1829529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84B9E-2285-474C-B1FE-ED3A75033E3D}"/>
                </a:ext>
              </a:extLst>
            </p:cNvPr>
            <p:cNvSpPr txBox="1"/>
            <p:nvPr/>
          </p:nvSpPr>
          <p:spPr>
            <a:xfrm>
              <a:off x="11317266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24BF7-8813-4AEB-894E-28E3F70555D3}"/>
                </a:ext>
              </a:extLst>
            </p:cNvPr>
            <p:cNvSpPr txBox="1"/>
            <p:nvPr/>
          </p:nvSpPr>
          <p:spPr>
            <a:xfrm>
              <a:off x="8526794" y="2378047"/>
              <a:ext cx="593537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09FECC-CBEF-43E9-9EA4-5DD0D3AB1CA1}"/>
                </a:ext>
              </a:extLst>
            </p:cNvPr>
            <p:cNvSpPr txBox="1"/>
            <p:nvPr/>
          </p:nvSpPr>
          <p:spPr>
            <a:xfrm>
              <a:off x="5408169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8DBF93-A047-4E67-8F1E-079D0C9EC5B0}"/>
                </a:ext>
              </a:extLst>
            </p:cNvPr>
            <p:cNvSpPr txBox="1"/>
            <p:nvPr/>
          </p:nvSpPr>
          <p:spPr>
            <a:xfrm>
              <a:off x="6719341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2EDED-371E-4975-95AA-B80752CA8920}"/>
                </a:ext>
              </a:extLst>
            </p:cNvPr>
            <p:cNvSpPr txBox="1"/>
            <p:nvPr/>
          </p:nvSpPr>
          <p:spPr>
            <a:xfrm>
              <a:off x="7807734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9611309" y="2199801"/>
            <a:ext cx="2485425" cy="3259388"/>
            <a:chOff x="5227374" y="1188204"/>
            <a:chExt cx="2485425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4" y="1188204"/>
              <a:ext cx="2293268" cy="3259388"/>
              <a:chOff x="5703622" y="1092081"/>
              <a:chExt cx="2010906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5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54820" y="2738446"/>
              <a:ext cx="1057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8326877" y="3664493"/>
            <a:ext cx="887502" cy="193488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4791672" y="4316486"/>
            <a:ext cx="4422707" cy="1572636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146097" y="4633620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310554A-FA43-4557-9881-0FE77D856ADF}"/>
              </a:ext>
            </a:extLst>
          </p:cNvPr>
          <p:cNvSpPr txBox="1"/>
          <p:nvPr/>
        </p:nvSpPr>
        <p:spPr>
          <a:xfrm>
            <a:off x="2080499" y="1781101"/>
            <a:ext cx="6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</a:t>
            </a:r>
          </a:p>
          <a:p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87738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D515F1-6F46-4172-B3C5-3B0DFE742A28}"/>
              </a:ext>
            </a:extLst>
          </p:cNvPr>
          <p:cNvGrpSpPr/>
          <p:nvPr/>
        </p:nvGrpSpPr>
        <p:grpSpPr>
          <a:xfrm>
            <a:off x="1091021" y="1363918"/>
            <a:ext cx="3945525" cy="3367120"/>
            <a:chOff x="1091021" y="1363793"/>
            <a:chExt cx="3945525" cy="34107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B08CD2-CC4E-4438-9CEB-822FE5572DC5}"/>
                </a:ext>
              </a:extLst>
            </p:cNvPr>
            <p:cNvGrpSpPr/>
            <p:nvPr/>
          </p:nvGrpSpPr>
          <p:grpSpPr>
            <a:xfrm>
              <a:off x="1091021" y="1690689"/>
              <a:ext cx="3945525" cy="3083887"/>
              <a:chOff x="1091021" y="1680962"/>
              <a:chExt cx="3945525" cy="308388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ED4A946-4166-4B02-923F-A45CCB81B196}"/>
                  </a:ext>
                </a:extLst>
              </p:cNvPr>
              <p:cNvSpPr/>
              <p:nvPr/>
            </p:nvSpPr>
            <p:spPr>
              <a:xfrm rot="5400000">
                <a:off x="1521840" y="1250143"/>
                <a:ext cx="3083887" cy="3945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lowchart: Manual Operation 73">
                <a:extLst>
                  <a:ext uri="{FF2B5EF4-FFF2-40B4-BE49-F238E27FC236}">
                    <a16:creationId xmlns:a16="http://schemas.microsoft.com/office/drawing/2014/main" id="{C1A9B514-C793-49FF-97B4-871365CAA75F}"/>
                  </a:ext>
                </a:extLst>
              </p:cNvPr>
              <p:cNvSpPr/>
              <p:nvPr/>
            </p:nvSpPr>
            <p:spPr>
              <a:xfrm rot="16200000">
                <a:off x="1416844" y="2433524"/>
                <a:ext cx="1646057" cy="56240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C60B19-5797-46D1-91E3-929B0B11B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42" y="2698691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12FBB8-4E8C-425F-8613-68056C162B6B}"/>
                  </a:ext>
                </a:extLst>
              </p:cNvPr>
              <p:cNvSpPr/>
              <p:nvPr/>
            </p:nvSpPr>
            <p:spPr>
              <a:xfrm rot="5400000">
                <a:off x="1036809" y="2594585"/>
                <a:ext cx="1268613" cy="25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8A7BC8-ED1A-4732-8AC5-7DEB9758414A}"/>
                  </a:ext>
                </a:extLst>
              </p:cNvPr>
              <p:cNvSpPr txBox="1"/>
              <p:nvPr/>
            </p:nvSpPr>
            <p:spPr>
              <a:xfrm>
                <a:off x="1407958" y="1779653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Sparse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CF702C-15D0-4772-813B-0F86A35286B6}"/>
                </a:ext>
              </a:extLst>
            </p:cNvPr>
            <p:cNvSpPr txBox="1"/>
            <p:nvPr/>
          </p:nvSpPr>
          <p:spPr>
            <a:xfrm>
              <a:off x="2841015" y="1363793"/>
              <a:ext cx="1337934" cy="56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VAE</a:t>
              </a:r>
            </a:p>
            <a:p>
              <a:endParaRPr lang="LID4096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2622B-1FFD-42BF-AD92-1A36A07ECB0A}"/>
              </a:ext>
            </a:extLst>
          </p:cNvPr>
          <p:cNvGrpSpPr/>
          <p:nvPr/>
        </p:nvGrpSpPr>
        <p:grpSpPr>
          <a:xfrm>
            <a:off x="2808629" y="1417350"/>
            <a:ext cx="5275064" cy="3357226"/>
            <a:chOff x="5408169" y="1601686"/>
            <a:chExt cx="7213268" cy="4278662"/>
          </a:xfrm>
          <a:effectLst>
            <a:reflection stA="0" endPos="65000" dist="50800" dir="5400000" sy="-100000" algn="bl" rotWithShape="0"/>
          </a:effectLst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440D1-7088-462E-ADA9-DA21835CFC1A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096C1A-5024-464E-AE4B-0FB1E723FF2D}"/>
                </a:ext>
              </a:extLst>
            </p:cNvPr>
            <p:cNvGrpSpPr/>
            <p:nvPr/>
          </p:nvGrpSpPr>
          <p:grpSpPr>
            <a:xfrm>
              <a:off x="5662067" y="1601686"/>
              <a:ext cx="6959370" cy="4118171"/>
              <a:chOff x="6084791" y="1514334"/>
              <a:chExt cx="6102488" cy="42055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8A3C7D9-74DE-4723-9905-F741ED47832E}"/>
                  </a:ext>
                </a:extLst>
              </p:cNvPr>
              <p:cNvSpPr/>
              <p:nvPr/>
            </p:nvSpPr>
            <p:spPr>
              <a:xfrm rot="5400000">
                <a:off x="7502461" y="1035037"/>
                <a:ext cx="3764604" cy="5605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CC125775-6D47-4810-B690-F00B611C00B4}"/>
                  </a:ext>
                </a:extLst>
              </p:cNvPr>
              <p:cNvSpPr/>
              <p:nvPr/>
            </p:nvSpPr>
            <p:spPr>
              <a:xfrm rot="5400000">
                <a:off x="612070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2657A5-5C9F-4ED6-A212-F564BA45910A}"/>
                  </a:ext>
                </a:extLst>
              </p:cNvPr>
              <p:cNvSpPr/>
              <p:nvPr/>
            </p:nvSpPr>
            <p:spPr>
              <a:xfrm rot="5400000">
                <a:off x="5736821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2603CC3-8D25-4837-BD43-283FA4901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7659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BB8F8-77E3-41B0-A717-06329E936563}"/>
                  </a:ext>
                </a:extLst>
              </p:cNvPr>
              <p:cNvSpPr/>
              <p:nvPr/>
            </p:nvSpPr>
            <p:spPr>
              <a:xfrm rot="5400000">
                <a:off x="7456264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1B1F3AE-6CDE-4616-9A8C-7ABCF7FD7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333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lowchart: Summing Junction 65">
                <a:extLst>
                  <a:ext uri="{FF2B5EF4-FFF2-40B4-BE49-F238E27FC236}">
                    <a16:creationId xmlns:a16="http://schemas.microsoft.com/office/drawing/2014/main" id="{A4B8AD15-B8E9-4236-9E0D-0B002056C225}"/>
                  </a:ext>
                </a:extLst>
              </p:cNvPr>
              <p:cNvSpPr/>
              <p:nvPr/>
            </p:nvSpPr>
            <p:spPr>
              <a:xfrm>
                <a:off x="9860543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1027B1F-726E-404B-A67C-74F7C5B4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338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76286BBE-9588-418E-9819-4227A99B6BE3}"/>
                  </a:ext>
                </a:extLst>
              </p:cNvPr>
              <p:cNvSpPr/>
              <p:nvPr/>
            </p:nvSpPr>
            <p:spPr>
              <a:xfrm>
                <a:off x="8566445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owchart: Direct Access Storage 68">
                <a:extLst>
                  <a:ext uri="{FF2B5EF4-FFF2-40B4-BE49-F238E27FC236}">
                    <a16:creationId xmlns:a16="http://schemas.microsoft.com/office/drawing/2014/main" id="{4E9B8F14-200A-4D06-8733-436FF4D3589E}"/>
                  </a:ext>
                </a:extLst>
              </p:cNvPr>
              <p:cNvSpPr/>
              <p:nvPr/>
            </p:nvSpPr>
            <p:spPr>
              <a:xfrm rot="16200000">
                <a:off x="9855785" y="4833533"/>
                <a:ext cx="309182" cy="1138122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377BD4-219A-4931-9FE2-98C8F216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5371" y="3465656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8D2EF93-47B7-4BA3-9276-91CA8131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5429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87FD5B-0197-4E77-980C-0DE9BFAB54AF}"/>
                  </a:ext>
                </a:extLst>
              </p:cNvPr>
              <p:cNvSpPr/>
              <p:nvPr/>
            </p:nvSpPr>
            <p:spPr>
              <a:xfrm rot="5400000">
                <a:off x="10890008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DD748D-D026-48E5-9294-09FB91FEE65C}"/>
                  </a:ext>
                </a:extLst>
              </p:cNvPr>
              <p:cNvSpPr txBox="1"/>
              <p:nvPr/>
            </p:nvSpPr>
            <p:spPr>
              <a:xfrm>
                <a:off x="8485669" y="1514334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D4C7C-1B82-487F-82C9-046DDB8B81D8}"/>
                </a:ext>
              </a:extLst>
            </p:cNvPr>
            <p:cNvSpPr txBox="1"/>
            <p:nvPr/>
          </p:nvSpPr>
          <p:spPr>
            <a:xfrm>
              <a:off x="9617121" y="5240729"/>
              <a:ext cx="1829529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84B9E-2285-474C-B1FE-ED3A75033E3D}"/>
                </a:ext>
              </a:extLst>
            </p:cNvPr>
            <p:cNvSpPr txBox="1"/>
            <p:nvPr/>
          </p:nvSpPr>
          <p:spPr>
            <a:xfrm>
              <a:off x="11317266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24BF7-8813-4AEB-894E-28E3F70555D3}"/>
                </a:ext>
              </a:extLst>
            </p:cNvPr>
            <p:cNvSpPr txBox="1"/>
            <p:nvPr/>
          </p:nvSpPr>
          <p:spPr>
            <a:xfrm>
              <a:off x="8526794" y="2378047"/>
              <a:ext cx="593537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09FECC-CBEF-43E9-9EA4-5DD0D3AB1CA1}"/>
                </a:ext>
              </a:extLst>
            </p:cNvPr>
            <p:cNvSpPr txBox="1"/>
            <p:nvPr/>
          </p:nvSpPr>
          <p:spPr>
            <a:xfrm>
              <a:off x="5408169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8DBF93-A047-4E67-8F1E-079D0C9EC5B0}"/>
                </a:ext>
              </a:extLst>
            </p:cNvPr>
            <p:cNvSpPr txBox="1"/>
            <p:nvPr/>
          </p:nvSpPr>
          <p:spPr>
            <a:xfrm>
              <a:off x="6719341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2EDED-371E-4975-95AA-B80752CA8920}"/>
                </a:ext>
              </a:extLst>
            </p:cNvPr>
            <p:cNvSpPr txBox="1"/>
            <p:nvPr/>
          </p:nvSpPr>
          <p:spPr>
            <a:xfrm>
              <a:off x="7807734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– Training (1) 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9611309" y="2199801"/>
            <a:ext cx="2456804" cy="3259388"/>
            <a:chOff x="5227374" y="1188204"/>
            <a:chExt cx="2456804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4" y="1188204"/>
              <a:ext cx="2293268" cy="3259388"/>
              <a:chOff x="5703622" y="1092081"/>
              <a:chExt cx="2010906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5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35927" y="2768113"/>
              <a:ext cx="1048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8326877" y="3664493"/>
            <a:ext cx="887502" cy="193488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4791672" y="4316486"/>
            <a:ext cx="4422707" cy="1572636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146097" y="4633620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4431BD7-0E8E-49DE-B5C1-2B39D3909B2F}"/>
              </a:ext>
            </a:extLst>
          </p:cNvPr>
          <p:cNvSpPr txBox="1"/>
          <p:nvPr/>
        </p:nvSpPr>
        <p:spPr>
          <a:xfrm>
            <a:off x="2139601" y="1762715"/>
            <a:ext cx="6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</a:t>
            </a:r>
          </a:p>
          <a:p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4578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D515F1-6F46-4172-B3C5-3B0DFE742A28}"/>
              </a:ext>
            </a:extLst>
          </p:cNvPr>
          <p:cNvGrpSpPr/>
          <p:nvPr/>
        </p:nvGrpSpPr>
        <p:grpSpPr>
          <a:xfrm>
            <a:off x="1091021" y="1363918"/>
            <a:ext cx="3945525" cy="3367120"/>
            <a:chOff x="1091021" y="1363793"/>
            <a:chExt cx="3945525" cy="34107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B08CD2-CC4E-4438-9CEB-822FE5572DC5}"/>
                </a:ext>
              </a:extLst>
            </p:cNvPr>
            <p:cNvGrpSpPr/>
            <p:nvPr/>
          </p:nvGrpSpPr>
          <p:grpSpPr>
            <a:xfrm>
              <a:off x="1091021" y="1690689"/>
              <a:ext cx="3945525" cy="3083887"/>
              <a:chOff x="1091021" y="1680962"/>
              <a:chExt cx="3945525" cy="308388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ED4A946-4166-4B02-923F-A45CCB81B196}"/>
                  </a:ext>
                </a:extLst>
              </p:cNvPr>
              <p:cNvSpPr/>
              <p:nvPr/>
            </p:nvSpPr>
            <p:spPr>
              <a:xfrm rot="5400000">
                <a:off x="1521840" y="1250143"/>
                <a:ext cx="3083887" cy="3945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lowchart: Manual Operation 73">
                <a:extLst>
                  <a:ext uri="{FF2B5EF4-FFF2-40B4-BE49-F238E27FC236}">
                    <a16:creationId xmlns:a16="http://schemas.microsoft.com/office/drawing/2014/main" id="{C1A9B514-C793-49FF-97B4-871365CAA75F}"/>
                  </a:ext>
                </a:extLst>
              </p:cNvPr>
              <p:cNvSpPr/>
              <p:nvPr/>
            </p:nvSpPr>
            <p:spPr>
              <a:xfrm rot="16200000">
                <a:off x="1416844" y="2433524"/>
                <a:ext cx="1646057" cy="56240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C60B19-5797-46D1-91E3-929B0B11B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42" y="2698691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12FBB8-4E8C-425F-8613-68056C162B6B}"/>
                  </a:ext>
                </a:extLst>
              </p:cNvPr>
              <p:cNvSpPr/>
              <p:nvPr/>
            </p:nvSpPr>
            <p:spPr>
              <a:xfrm rot="5400000">
                <a:off x="1036809" y="2594585"/>
                <a:ext cx="1268613" cy="25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8A7BC8-ED1A-4732-8AC5-7DEB9758414A}"/>
                  </a:ext>
                </a:extLst>
              </p:cNvPr>
              <p:cNvSpPr txBox="1"/>
              <p:nvPr/>
            </p:nvSpPr>
            <p:spPr>
              <a:xfrm>
                <a:off x="1407958" y="1779653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Sparse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CF702C-15D0-4772-813B-0F86A35286B6}"/>
                </a:ext>
              </a:extLst>
            </p:cNvPr>
            <p:cNvSpPr txBox="1"/>
            <p:nvPr/>
          </p:nvSpPr>
          <p:spPr>
            <a:xfrm>
              <a:off x="2841015" y="1363793"/>
              <a:ext cx="1337934" cy="56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VAE</a:t>
              </a:r>
            </a:p>
            <a:p>
              <a:endParaRPr lang="LID4096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2622B-1FFD-42BF-AD92-1A36A07ECB0A}"/>
              </a:ext>
            </a:extLst>
          </p:cNvPr>
          <p:cNvGrpSpPr/>
          <p:nvPr/>
        </p:nvGrpSpPr>
        <p:grpSpPr>
          <a:xfrm>
            <a:off x="2808629" y="1417350"/>
            <a:ext cx="5275064" cy="3357226"/>
            <a:chOff x="5408169" y="1601686"/>
            <a:chExt cx="7213268" cy="4278662"/>
          </a:xfrm>
          <a:effectLst>
            <a:reflection stA="0" endPos="65000" dist="50800" dir="5400000" sy="-100000" algn="bl" rotWithShape="0"/>
          </a:effectLst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440D1-7088-462E-ADA9-DA21835CFC1A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096C1A-5024-464E-AE4B-0FB1E723FF2D}"/>
                </a:ext>
              </a:extLst>
            </p:cNvPr>
            <p:cNvGrpSpPr/>
            <p:nvPr/>
          </p:nvGrpSpPr>
          <p:grpSpPr>
            <a:xfrm>
              <a:off x="5662067" y="1601686"/>
              <a:ext cx="6959370" cy="4118171"/>
              <a:chOff x="6084791" y="1514334"/>
              <a:chExt cx="6102488" cy="42055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8A3C7D9-74DE-4723-9905-F741ED47832E}"/>
                  </a:ext>
                </a:extLst>
              </p:cNvPr>
              <p:cNvSpPr/>
              <p:nvPr/>
            </p:nvSpPr>
            <p:spPr>
              <a:xfrm rot="5400000">
                <a:off x="7502461" y="1035037"/>
                <a:ext cx="3764604" cy="560503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CC125775-6D47-4810-B690-F00B611C00B4}"/>
                  </a:ext>
                </a:extLst>
              </p:cNvPr>
              <p:cNvSpPr/>
              <p:nvPr/>
            </p:nvSpPr>
            <p:spPr>
              <a:xfrm rot="5400000">
                <a:off x="612070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2657A5-5C9F-4ED6-A212-F564BA45910A}"/>
                  </a:ext>
                </a:extLst>
              </p:cNvPr>
              <p:cNvSpPr/>
              <p:nvPr/>
            </p:nvSpPr>
            <p:spPr>
              <a:xfrm rot="5400000">
                <a:off x="5736821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2603CC3-8D25-4837-BD43-283FA4901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7659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BB8F8-77E3-41B0-A717-06329E936563}"/>
                  </a:ext>
                </a:extLst>
              </p:cNvPr>
              <p:cNvSpPr/>
              <p:nvPr/>
            </p:nvSpPr>
            <p:spPr>
              <a:xfrm rot="5400000">
                <a:off x="7456264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1B1F3AE-6CDE-4616-9A8C-7ABCF7FD7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333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lowchart: Summing Junction 65">
                <a:extLst>
                  <a:ext uri="{FF2B5EF4-FFF2-40B4-BE49-F238E27FC236}">
                    <a16:creationId xmlns:a16="http://schemas.microsoft.com/office/drawing/2014/main" id="{A4B8AD15-B8E9-4236-9E0D-0B002056C225}"/>
                  </a:ext>
                </a:extLst>
              </p:cNvPr>
              <p:cNvSpPr/>
              <p:nvPr/>
            </p:nvSpPr>
            <p:spPr>
              <a:xfrm>
                <a:off x="9860543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1027B1F-726E-404B-A67C-74F7C5B4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338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76286BBE-9588-418E-9819-4227A99B6BE3}"/>
                  </a:ext>
                </a:extLst>
              </p:cNvPr>
              <p:cNvSpPr/>
              <p:nvPr/>
            </p:nvSpPr>
            <p:spPr>
              <a:xfrm>
                <a:off x="8566445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owchart: Direct Access Storage 68">
                <a:extLst>
                  <a:ext uri="{FF2B5EF4-FFF2-40B4-BE49-F238E27FC236}">
                    <a16:creationId xmlns:a16="http://schemas.microsoft.com/office/drawing/2014/main" id="{4E9B8F14-200A-4D06-8733-436FF4D3589E}"/>
                  </a:ext>
                </a:extLst>
              </p:cNvPr>
              <p:cNvSpPr/>
              <p:nvPr/>
            </p:nvSpPr>
            <p:spPr>
              <a:xfrm rot="16200000">
                <a:off x="9855785" y="4833533"/>
                <a:ext cx="309182" cy="1138122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377BD4-219A-4931-9FE2-98C8F216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5371" y="3465656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8D2EF93-47B7-4BA3-9276-91CA8131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5429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87FD5B-0197-4E77-980C-0DE9BFAB54AF}"/>
                  </a:ext>
                </a:extLst>
              </p:cNvPr>
              <p:cNvSpPr/>
              <p:nvPr/>
            </p:nvSpPr>
            <p:spPr>
              <a:xfrm rot="5400000">
                <a:off x="10890008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DD748D-D026-48E5-9294-09FB91FEE65C}"/>
                  </a:ext>
                </a:extLst>
              </p:cNvPr>
              <p:cNvSpPr txBox="1"/>
              <p:nvPr/>
            </p:nvSpPr>
            <p:spPr>
              <a:xfrm>
                <a:off x="8485669" y="1514334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D4C7C-1B82-487F-82C9-046DDB8B81D8}"/>
                </a:ext>
              </a:extLst>
            </p:cNvPr>
            <p:cNvSpPr txBox="1"/>
            <p:nvPr/>
          </p:nvSpPr>
          <p:spPr>
            <a:xfrm>
              <a:off x="9617121" y="5240729"/>
              <a:ext cx="1829529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84B9E-2285-474C-B1FE-ED3A75033E3D}"/>
                </a:ext>
              </a:extLst>
            </p:cNvPr>
            <p:cNvSpPr txBox="1"/>
            <p:nvPr/>
          </p:nvSpPr>
          <p:spPr>
            <a:xfrm>
              <a:off x="11317266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24BF7-8813-4AEB-894E-28E3F70555D3}"/>
                </a:ext>
              </a:extLst>
            </p:cNvPr>
            <p:cNvSpPr txBox="1"/>
            <p:nvPr/>
          </p:nvSpPr>
          <p:spPr>
            <a:xfrm>
              <a:off x="8526794" y="2378047"/>
              <a:ext cx="593537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09FECC-CBEF-43E9-9EA4-5DD0D3AB1CA1}"/>
                </a:ext>
              </a:extLst>
            </p:cNvPr>
            <p:cNvSpPr txBox="1"/>
            <p:nvPr/>
          </p:nvSpPr>
          <p:spPr>
            <a:xfrm>
              <a:off x="5408169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8DBF93-A047-4E67-8F1E-079D0C9EC5B0}"/>
                </a:ext>
              </a:extLst>
            </p:cNvPr>
            <p:cNvSpPr txBox="1"/>
            <p:nvPr/>
          </p:nvSpPr>
          <p:spPr>
            <a:xfrm>
              <a:off x="6719341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2EDED-371E-4975-95AA-B80752CA8920}"/>
                </a:ext>
              </a:extLst>
            </p:cNvPr>
            <p:cNvSpPr txBox="1"/>
            <p:nvPr/>
          </p:nvSpPr>
          <p:spPr>
            <a:xfrm>
              <a:off x="7807734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- Training (2)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9611309" y="2199801"/>
            <a:ext cx="2495716" cy="3259388"/>
            <a:chOff x="5227374" y="1188204"/>
            <a:chExt cx="2495716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4" y="1188204"/>
              <a:ext cx="2293268" cy="3259388"/>
              <a:chOff x="5703622" y="1092081"/>
              <a:chExt cx="2010906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5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55384" y="2733612"/>
              <a:ext cx="1067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8326877" y="3664493"/>
            <a:ext cx="887502" cy="193488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4791672" y="4316486"/>
            <a:ext cx="4422707" cy="1572636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146097" y="4633620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3CBFE99-B930-4BB7-BD1F-64969BCFC540}"/>
              </a:ext>
            </a:extLst>
          </p:cNvPr>
          <p:cNvSpPr txBox="1"/>
          <p:nvPr/>
        </p:nvSpPr>
        <p:spPr>
          <a:xfrm>
            <a:off x="2110385" y="1787610"/>
            <a:ext cx="6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</a:t>
            </a:r>
          </a:p>
          <a:p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81089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D515F1-6F46-4172-B3C5-3B0DFE742A28}"/>
              </a:ext>
            </a:extLst>
          </p:cNvPr>
          <p:cNvGrpSpPr/>
          <p:nvPr/>
        </p:nvGrpSpPr>
        <p:grpSpPr>
          <a:xfrm>
            <a:off x="1091021" y="1363918"/>
            <a:ext cx="3945525" cy="3367120"/>
            <a:chOff x="1091021" y="1363793"/>
            <a:chExt cx="3945525" cy="34107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B08CD2-CC4E-4438-9CEB-822FE5572DC5}"/>
                </a:ext>
              </a:extLst>
            </p:cNvPr>
            <p:cNvGrpSpPr/>
            <p:nvPr/>
          </p:nvGrpSpPr>
          <p:grpSpPr>
            <a:xfrm>
              <a:off x="1091021" y="1690689"/>
              <a:ext cx="3945525" cy="3083887"/>
              <a:chOff x="1091021" y="1680962"/>
              <a:chExt cx="3945525" cy="308388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ED4A946-4166-4B02-923F-A45CCB81B196}"/>
                  </a:ext>
                </a:extLst>
              </p:cNvPr>
              <p:cNvSpPr/>
              <p:nvPr/>
            </p:nvSpPr>
            <p:spPr>
              <a:xfrm rot="5400000">
                <a:off x="1521840" y="1250143"/>
                <a:ext cx="3083887" cy="3945525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lowchart: Manual Operation 73">
                <a:extLst>
                  <a:ext uri="{FF2B5EF4-FFF2-40B4-BE49-F238E27FC236}">
                    <a16:creationId xmlns:a16="http://schemas.microsoft.com/office/drawing/2014/main" id="{C1A9B514-C793-49FF-97B4-871365CAA75F}"/>
                  </a:ext>
                </a:extLst>
              </p:cNvPr>
              <p:cNvSpPr/>
              <p:nvPr/>
            </p:nvSpPr>
            <p:spPr>
              <a:xfrm rot="16200000">
                <a:off x="1416844" y="2433524"/>
                <a:ext cx="1646057" cy="56240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C60B19-5797-46D1-91E3-929B0B11B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42" y="2698691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12FBB8-4E8C-425F-8613-68056C162B6B}"/>
                  </a:ext>
                </a:extLst>
              </p:cNvPr>
              <p:cNvSpPr/>
              <p:nvPr/>
            </p:nvSpPr>
            <p:spPr>
              <a:xfrm rot="5400000">
                <a:off x="1036809" y="2594585"/>
                <a:ext cx="1268613" cy="25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8A7BC8-ED1A-4732-8AC5-7DEB9758414A}"/>
                  </a:ext>
                </a:extLst>
              </p:cNvPr>
              <p:cNvSpPr txBox="1"/>
              <p:nvPr/>
            </p:nvSpPr>
            <p:spPr>
              <a:xfrm>
                <a:off x="1407958" y="1779653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Sparse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CF702C-15D0-4772-813B-0F86A35286B6}"/>
                </a:ext>
              </a:extLst>
            </p:cNvPr>
            <p:cNvSpPr txBox="1"/>
            <p:nvPr/>
          </p:nvSpPr>
          <p:spPr>
            <a:xfrm>
              <a:off x="2841015" y="1363793"/>
              <a:ext cx="1337934" cy="56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VAE</a:t>
              </a:r>
            </a:p>
            <a:p>
              <a:endParaRPr lang="LID4096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2622B-1FFD-42BF-AD92-1A36A07ECB0A}"/>
              </a:ext>
            </a:extLst>
          </p:cNvPr>
          <p:cNvGrpSpPr/>
          <p:nvPr/>
        </p:nvGrpSpPr>
        <p:grpSpPr>
          <a:xfrm>
            <a:off x="2808629" y="1417350"/>
            <a:ext cx="5275064" cy="3357226"/>
            <a:chOff x="5408169" y="1601686"/>
            <a:chExt cx="7213268" cy="4278662"/>
          </a:xfrm>
          <a:effectLst>
            <a:reflection stA="0" endPos="65000" dist="50800" dir="5400000" sy="-100000" algn="bl" rotWithShape="0"/>
          </a:effectLst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440D1-7088-462E-ADA9-DA21835CFC1A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096C1A-5024-464E-AE4B-0FB1E723FF2D}"/>
                </a:ext>
              </a:extLst>
            </p:cNvPr>
            <p:cNvGrpSpPr/>
            <p:nvPr/>
          </p:nvGrpSpPr>
          <p:grpSpPr>
            <a:xfrm>
              <a:off x="5662067" y="1601686"/>
              <a:ext cx="6959370" cy="4118171"/>
              <a:chOff x="6084791" y="1514334"/>
              <a:chExt cx="6102488" cy="42055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8A3C7D9-74DE-4723-9905-F741ED47832E}"/>
                  </a:ext>
                </a:extLst>
              </p:cNvPr>
              <p:cNvSpPr/>
              <p:nvPr/>
            </p:nvSpPr>
            <p:spPr>
              <a:xfrm rot="5400000">
                <a:off x="7502461" y="1035037"/>
                <a:ext cx="3764604" cy="5605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CC125775-6D47-4810-B690-F00B611C00B4}"/>
                  </a:ext>
                </a:extLst>
              </p:cNvPr>
              <p:cNvSpPr/>
              <p:nvPr/>
            </p:nvSpPr>
            <p:spPr>
              <a:xfrm rot="5400000">
                <a:off x="612070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2657A5-5C9F-4ED6-A212-F564BA45910A}"/>
                  </a:ext>
                </a:extLst>
              </p:cNvPr>
              <p:cNvSpPr/>
              <p:nvPr/>
            </p:nvSpPr>
            <p:spPr>
              <a:xfrm rot="5400000">
                <a:off x="5736821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2603CC3-8D25-4837-BD43-283FA4901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7659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BB8F8-77E3-41B0-A717-06329E936563}"/>
                  </a:ext>
                </a:extLst>
              </p:cNvPr>
              <p:cNvSpPr/>
              <p:nvPr/>
            </p:nvSpPr>
            <p:spPr>
              <a:xfrm rot="5400000">
                <a:off x="7456264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1B1F3AE-6CDE-4616-9A8C-7ABCF7FD7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333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lowchart: Summing Junction 65">
                <a:extLst>
                  <a:ext uri="{FF2B5EF4-FFF2-40B4-BE49-F238E27FC236}">
                    <a16:creationId xmlns:a16="http://schemas.microsoft.com/office/drawing/2014/main" id="{A4B8AD15-B8E9-4236-9E0D-0B002056C225}"/>
                  </a:ext>
                </a:extLst>
              </p:cNvPr>
              <p:cNvSpPr/>
              <p:nvPr/>
            </p:nvSpPr>
            <p:spPr>
              <a:xfrm>
                <a:off x="9860543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1027B1F-726E-404B-A67C-74F7C5B4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338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76286BBE-9588-418E-9819-4227A99B6BE3}"/>
                  </a:ext>
                </a:extLst>
              </p:cNvPr>
              <p:cNvSpPr/>
              <p:nvPr/>
            </p:nvSpPr>
            <p:spPr>
              <a:xfrm>
                <a:off x="8566445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owchart: Direct Access Storage 68">
                <a:extLst>
                  <a:ext uri="{FF2B5EF4-FFF2-40B4-BE49-F238E27FC236}">
                    <a16:creationId xmlns:a16="http://schemas.microsoft.com/office/drawing/2014/main" id="{4E9B8F14-200A-4D06-8733-436FF4D3589E}"/>
                  </a:ext>
                </a:extLst>
              </p:cNvPr>
              <p:cNvSpPr/>
              <p:nvPr/>
            </p:nvSpPr>
            <p:spPr>
              <a:xfrm rot="16200000">
                <a:off x="9855785" y="4833533"/>
                <a:ext cx="309182" cy="1138122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377BD4-219A-4931-9FE2-98C8F216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5371" y="3465656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8D2EF93-47B7-4BA3-9276-91CA8131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5429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87FD5B-0197-4E77-980C-0DE9BFAB54AF}"/>
                  </a:ext>
                </a:extLst>
              </p:cNvPr>
              <p:cNvSpPr/>
              <p:nvPr/>
            </p:nvSpPr>
            <p:spPr>
              <a:xfrm rot="5400000">
                <a:off x="10890008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DD748D-D026-48E5-9294-09FB91FEE65C}"/>
                  </a:ext>
                </a:extLst>
              </p:cNvPr>
              <p:cNvSpPr txBox="1"/>
              <p:nvPr/>
            </p:nvSpPr>
            <p:spPr>
              <a:xfrm>
                <a:off x="8485669" y="1514334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D4C7C-1B82-487F-82C9-046DDB8B81D8}"/>
                </a:ext>
              </a:extLst>
            </p:cNvPr>
            <p:cNvSpPr txBox="1"/>
            <p:nvPr/>
          </p:nvSpPr>
          <p:spPr>
            <a:xfrm>
              <a:off x="9617121" y="5240729"/>
              <a:ext cx="1829529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84B9E-2285-474C-B1FE-ED3A75033E3D}"/>
                </a:ext>
              </a:extLst>
            </p:cNvPr>
            <p:cNvSpPr txBox="1"/>
            <p:nvPr/>
          </p:nvSpPr>
          <p:spPr>
            <a:xfrm>
              <a:off x="11317266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24BF7-8813-4AEB-894E-28E3F70555D3}"/>
                </a:ext>
              </a:extLst>
            </p:cNvPr>
            <p:cNvSpPr txBox="1"/>
            <p:nvPr/>
          </p:nvSpPr>
          <p:spPr>
            <a:xfrm>
              <a:off x="8526794" y="2378047"/>
              <a:ext cx="593537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09FECC-CBEF-43E9-9EA4-5DD0D3AB1CA1}"/>
                </a:ext>
              </a:extLst>
            </p:cNvPr>
            <p:cNvSpPr txBox="1"/>
            <p:nvPr/>
          </p:nvSpPr>
          <p:spPr>
            <a:xfrm>
              <a:off x="5408169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8DBF93-A047-4E67-8F1E-079D0C9EC5B0}"/>
                </a:ext>
              </a:extLst>
            </p:cNvPr>
            <p:cNvSpPr txBox="1"/>
            <p:nvPr/>
          </p:nvSpPr>
          <p:spPr>
            <a:xfrm>
              <a:off x="6719341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2EDED-371E-4975-95AA-B80752CA8920}"/>
                </a:ext>
              </a:extLst>
            </p:cNvPr>
            <p:cNvSpPr txBox="1"/>
            <p:nvPr/>
          </p:nvSpPr>
          <p:spPr>
            <a:xfrm>
              <a:off x="7807734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- Training (3)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9611309" y="2199801"/>
            <a:ext cx="2520611" cy="3259388"/>
            <a:chOff x="5227374" y="1188204"/>
            <a:chExt cx="2520611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4" y="1188204"/>
              <a:ext cx="2293268" cy="3259388"/>
              <a:chOff x="5703622" y="1092081"/>
              <a:chExt cx="2010906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5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60823" y="2756342"/>
              <a:ext cx="1087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en-US" dirty="0"/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8326877" y="3664493"/>
            <a:ext cx="887502" cy="193488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4791672" y="4316486"/>
            <a:ext cx="4422707" cy="1572636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146097" y="4633620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C91DCEA-35D6-4CD5-83BC-605339BA0E90}"/>
              </a:ext>
            </a:extLst>
          </p:cNvPr>
          <p:cNvSpPr txBox="1"/>
          <p:nvPr/>
        </p:nvSpPr>
        <p:spPr>
          <a:xfrm>
            <a:off x="2061238" y="1781101"/>
            <a:ext cx="6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</a:t>
            </a:r>
          </a:p>
          <a:p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27307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– D Loss(1) 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7169667" y="1799306"/>
            <a:ext cx="2460797" cy="3259387"/>
            <a:chOff x="5227375" y="1188204"/>
            <a:chExt cx="2460797" cy="32593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5" y="1188204"/>
              <a:ext cx="2293267" cy="3259387"/>
              <a:chOff x="5703622" y="1092081"/>
              <a:chExt cx="2010905" cy="33285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4" y="2142240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59376" y="2741113"/>
              <a:ext cx="10287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en-US" dirty="0"/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Real images</a:t>
                </a:r>
              </a:p>
              <a:p>
                <a:pPr lvl="1"/>
                <a:r>
                  <a:rPr lang="en-US" dirty="0"/>
                  <a:t>Fake images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“fake”/”real”</a:t>
                </a:r>
              </a:p>
              <a:p>
                <a:r>
                  <a:rPr lang="en-US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𝑦𝑙𝑜𝑔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1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– G Loss(2)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Noise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Generated image</a:t>
                </a:r>
              </a:p>
              <a:p>
                <a:r>
                  <a:rPr lang="en-US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LID4096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controls the sparsity</a:t>
                </a:r>
              </a:p>
              <a:p>
                <a:pPr lvl="1"/>
                <a:r>
                  <a:rPr lang="en-US" dirty="0"/>
                  <a:t>L1 on the sparse vector</a:t>
                </a:r>
              </a:p>
            </p:txBody>
          </p:sp>
        </mc:Choice>
        <mc:Fallback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79A5EBD-B424-4336-AE98-AA40805E6461}"/>
              </a:ext>
            </a:extLst>
          </p:cNvPr>
          <p:cNvGrpSpPr/>
          <p:nvPr/>
        </p:nvGrpSpPr>
        <p:grpSpPr>
          <a:xfrm>
            <a:off x="6359225" y="1952900"/>
            <a:ext cx="5275066" cy="3366424"/>
            <a:chOff x="5408169" y="1589963"/>
            <a:chExt cx="7213271" cy="4290385"/>
          </a:xfrm>
          <a:effectLst>
            <a:reflection stA="0" endPos="65000" dist="50800" dir="5400000" sy="-100000" algn="bl" rotWithShape="0"/>
          </a:effectLst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75BA57-13FE-40C8-B515-80CA569EED3F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0B27BA-3E4E-494C-A7C9-DF64D84DB11E}"/>
                </a:ext>
              </a:extLst>
            </p:cNvPr>
            <p:cNvGrpSpPr/>
            <p:nvPr/>
          </p:nvGrpSpPr>
          <p:grpSpPr>
            <a:xfrm>
              <a:off x="5408170" y="1589963"/>
              <a:ext cx="7213270" cy="4129893"/>
              <a:chOff x="5862155" y="1502362"/>
              <a:chExt cx="6325126" cy="421749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1AD89A-B765-47C4-86CE-90BCC4CB22DD}"/>
                  </a:ext>
                </a:extLst>
              </p:cNvPr>
              <p:cNvSpPr/>
              <p:nvPr/>
            </p:nvSpPr>
            <p:spPr>
              <a:xfrm rot="5400000">
                <a:off x="7142416" y="674990"/>
                <a:ext cx="3764604" cy="6325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owchart: Manual Operation 22">
                <a:extLst>
                  <a:ext uri="{FF2B5EF4-FFF2-40B4-BE49-F238E27FC236}">
                    <a16:creationId xmlns:a16="http://schemas.microsoft.com/office/drawing/2014/main" id="{71651C8C-DD8F-49FD-9B6C-89124906C9EF}"/>
                  </a:ext>
                </a:extLst>
              </p:cNvPr>
              <p:cNvSpPr/>
              <p:nvPr/>
            </p:nvSpPr>
            <p:spPr>
              <a:xfrm rot="5400000">
                <a:off x="612070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C98C22-4DCA-498D-9549-3A39E5BD7411}"/>
                  </a:ext>
                </a:extLst>
              </p:cNvPr>
              <p:cNvSpPr/>
              <p:nvPr/>
            </p:nvSpPr>
            <p:spPr>
              <a:xfrm rot="5400000">
                <a:off x="5736821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2453875-A4CC-452D-B59E-1473A8E6A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7659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8C1A67-136F-4611-968F-71B42468493F}"/>
                  </a:ext>
                </a:extLst>
              </p:cNvPr>
              <p:cNvSpPr/>
              <p:nvPr/>
            </p:nvSpPr>
            <p:spPr>
              <a:xfrm rot="5400000">
                <a:off x="7456264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C798688-9F25-4FFD-B3C3-25F173C0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333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Summing Junction 27">
                <a:extLst>
                  <a:ext uri="{FF2B5EF4-FFF2-40B4-BE49-F238E27FC236}">
                    <a16:creationId xmlns:a16="http://schemas.microsoft.com/office/drawing/2014/main" id="{AF1C939E-D522-4D74-B2E4-97072E3404FF}"/>
                  </a:ext>
                </a:extLst>
              </p:cNvPr>
              <p:cNvSpPr/>
              <p:nvPr/>
            </p:nvSpPr>
            <p:spPr>
              <a:xfrm>
                <a:off x="9860543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A06A0FA-C096-4307-981B-977396D4E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338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C8B79A2B-0BB4-433F-B762-FA7BA393201B}"/>
                  </a:ext>
                </a:extLst>
              </p:cNvPr>
              <p:cNvSpPr/>
              <p:nvPr/>
            </p:nvSpPr>
            <p:spPr>
              <a:xfrm>
                <a:off x="8566445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owchart: Direct Access Storage 30">
                <a:extLst>
                  <a:ext uri="{FF2B5EF4-FFF2-40B4-BE49-F238E27FC236}">
                    <a16:creationId xmlns:a16="http://schemas.microsoft.com/office/drawing/2014/main" id="{BB7E1708-E867-442F-A4E8-18161A454EBC}"/>
                  </a:ext>
                </a:extLst>
              </p:cNvPr>
              <p:cNvSpPr/>
              <p:nvPr/>
            </p:nvSpPr>
            <p:spPr>
              <a:xfrm rot="16200000">
                <a:off x="9855785" y="4833533"/>
                <a:ext cx="309182" cy="1138122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D9D87B-C71E-445A-A2EF-19310EE6DE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5371" y="3465656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0F86328-62A0-4DC3-B144-DC1E8E94E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5429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054BE5D-1D0C-4240-A0DF-03C8979386C8}"/>
                  </a:ext>
                </a:extLst>
              </p:cNvPr>
              <p:cNvSpPr/>
              <p:nvPr/>
            </p:nvSpPr>
            <p:spPr>
              <a:xfrm rot="5400000">
                <a:off x="10890008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982AEB-EBF6-49A2-B33C-C8FD6E3C929C}"/>
                  </a:ext>
                </a:extLst>
              </p:cNvPr>
              <p:cNvSpPr txBox="1"/>
              <p:nvPr/>
            </p:nvSpPr>
            <p:spPr>
              <a:xfrm>
                <a:off x="8222585" y="1502362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A3153-FFE9-465D-97D6-3C9A15B39224}"/>
                </a:ext>
              </a:extLst>
            </p:cNvPr>
            <p:cNvSpPr txBox="1"/>
            <p:nvPr/>
          </p:nvSpPr>
          <p:spPr>
            <a:xfrm>
              <a:off x="9617121" y="5240729"/>
              <a:ext cx="1829529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B651D3-D2A9-4523-B51E-60D5A58A2712}"/>
                </a:ext>
              </a:extLst>
            </p:cNvPr>
            <p:cNvSpPr txBox="1"/>
            <p:nvPr/>
          </p:nvSpPr>
          <p:spPr>
            <a:xfrm>
              <a:off x="11317266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9F883D-0E67-49C9-9BCA-9FFE22C7FFE9}"/>
                </a:ext>
              </a:extLst>
            </p:cNvPr>
            <p:cNvSpPr txBox="1"/>
            <p:nvPr/>
          </p:nvSpPr>
          <p:spPr>
            <a:xfrm>
              <a:off x="8526794" y="2378047"/>
              <a:ext cx="593537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EC25E5-62D5-4600-A8F9-5F2640815495}"/>
                </a:ext>
              </a:extLst>
            </p:cNvPr>
            <p:cNvSpPr txBox="1"/>
            <p:nvPr/>
          </p:nvSpPr>
          <p:spPr>
            <a:xfrm>
              <a:off x="5408169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BC79A2-0B2A-4460-812E-CBC212E7A06C}"/>
                </a:ext>
              </a:extLst>
            </p:cNvPr>
            <p:cNvSpPr txBox="1"/>
            <p:nvPr/>
          </p:nvSpPr>
          <p:spPr>
            <a:xfrm>
              <a:off x="6719341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272F0-8E4E-4CBA-8EE1-274D999397C3}"/>
                </a:ext>
              </a:extLst>
            </p:cNvPr>
            <p:cNvSpPr txBox="1"/>
            <p:nvPr/>
          </p:nvSpPr>
          <p:spPr>
            <a:xfrm>
              <a:off x="7807734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7E6AD6-CE36-438C-B215-A149DEF5D66F}"/>
              </a:ext>
            </a:extLst>
          </p:cNvPr>
          <p:cNvSpPr/>
          <p:nvPr/>
        </p:nvSpPr>
        <p:spPr>
          <a:xfrm>
            <a:off x="1322769" y="48308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9631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– Loss(3)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Real image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Reconstructed image</a:t>
                </a:r>
              </a:p>
              <a:p>
                <a:r>
                  <a:rPr lang="en-US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0D61D7BA-6F53-4FDE-A417-22825D6D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C732267-7689-4798-B0E6-C1566D49C60C}"/>
              </a:ext>
            </a:extLst>
          </p:cNvPr>
          <p:cNvGrpSpPr/>
          <p:nvPr/>
        </p:nvGrpSpPr>
        <p:grpSpPr>
          <a:xfrm>
            <a:off x="6300280" y="1368375"/>
            <a:ext cx="5739927" cy="4047537"/>
            <a:chOff x="6095999" y="1759875"/>
            <a:chExt cx="5739927" cy="40475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52693-CD3E-4066-92C0-DF135307BB06}"/>
                </a:ext>
              </a:extLst>
            </p:cNvPr>
            <p:cNvGrpSpPr/>
            <p:nvPr/>
          </p:nvGrpSpPr>
          <p:grpSpPr>
            <a:xfrm>
              <a:off x="6095999" y="1759875"/>
              <a:ext cx="5739927" cy="4047537"/>
              <a:chOff x="5777618" y="1759875"/>
              <a:chExt cx="5739927" cy="404753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E32799-7EB9-4166-BF52-CD3940FB63DA}"/>
                  </a:ext>
                </a:extLst>
              </p:cNvPr>
              <p:cNvGrpSpPr/>
              <p:nvPr/>
            </p:nvGrpSpPr>
            <p:grpSpPr>
              <a:xfrm>
                <a:off x="5777618" y="1759875"/>
                <a:ext cx="5739927" cy="4047537"/>
                <a:chOff x="1091019" y="1297191"/>
                <a:chExt cx="5739927" cy="410002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98E3AF-428B-46C8-9B48-6F184143B6F1}"/>
                    </a:ext>
                  </a:extLst>
                </p:cNvPr>
                <p:cNvGrpSpPr/>
                <p:nvPr/>
              </p:nvGrpSpPr>
              <p:grpSpPr>
                <a:xfrm>
                  <a:off x="1091019" y="1690689"/>
                  <a:ext cx="5739927" cy="3706526"/>
                  <a:chOff x="1091019" y="1680962"/>
                  <a:chExt cx="5739927" cy="370652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9DB8E2-D0D7-411F-93D8-80F0633E6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07720" y="664261"/>
                    <a:ext cx="3706526" cy="57399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Flowchart: Manual Operation 37">
                    <a:extLst>
                      <a:ext uri="{FF2B5EF4-FFF2-40B4-BE49-F238E27FC236}">
                        <a16:creationId xmlns:a16="http://schemas.microsoft.com/office/drawing/2014/main" id="{B59AD4D4-2552-4AC3-85CD-ABAB5DF02F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16844" y="2433524"/>
                    <a:ext cx="1646057" cy="562403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7626BB1-F0EC-45D5-B703-E3A3B687F6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32642" y="2698691"/>
                    <a:ext cx="257853" cy="0"/>
                  </a:xfrm>
                  <a:prstGeom prst="straightConnector1">
                    <a:avLst/>
                  </a:prstGeom>
                  <a:ln w="47625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416899D-DD8B-449F-8EAC-1D63F5CF32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36809" y="2594585"/>
                    <a:ext cx="1268613" cy="2578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ED8C27A-5918-40EA-AE58-474FA194FA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958" y="1779653"/>
                    <a:ext cx="6005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Sparse</a:t>
                    </a:r>
                  </a:p>
                  <a:p>
                    <a:endParaRPr lang="LID4096" sz="1200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398874-DD0B-41D2-920A-EC7F30DA891B}"/>
                    </a:ext>
                  </a:extLst>
                </p:cNvPr>
                <p:cNvSpPr txBox="1"/>
                <p:nvPr/>
              </p:nvSpPr>
              <p:spPr>
                <a:xfrm>
                  <a:off x="3698333" y="1297191"/>
                  <a:ext cx="1337934" cy="561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VAE</a:t>
                  </a:r>
                </a:p>
                <a:p>
                  <a:endParaRPr lang="LID4096" sz="1200" dirty="0"/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2BAA5B-818B-4981-B244-363C57A61197}"/>
                  </a:ext>
                </a:extLst>
              </p:cNvPr>
              <p:cNvSpPr/>
              <p:nvPr/>
            </p:nvSpPr>
            <p:spPr>
              <a:xfrm rot="5400000">
                <a:off x="7372995" y="3152386"/>
                <a:ext cx="727261" cy="208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C6A886-0167-4809-BAC7-39719019E3B1}"/>
                  </a:ext>
                </a:extLst>
              </p:cNvPr>
              <p:cNvSpPr txBox="1"/>
              <p:nvPr/>
            </p:nvSpPr>
            <p:spPr>
              <a:xfrm>
                <a:off x="7446456" y="2578965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Noise</a:t>
                </a:r>
              </a:p>
              <a:p>
                <a:endParaRPr lang="LID4096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1290A87-F6BE-4A96-9782-5958EE33BF08}"/>
                  </a:ext>
                </a:extLst>
              </p:cNvPr>
              <p:cNvSpPr txBox="1"/>
              <p:nvPr/>
            </p:nvSpPr>
            <p:spPr>
              <a:xfrm>
                <a:off x="6811651" y="2242808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FC</a:t>
                </a:r>
              </a:p>
              <a:p>
                <a:endParaRPr lang="LID4096" sz="1200" dirty="0"/>
              </a:p>
            </p:txBody>
          </p:sp>
          <p:sp>
            <p:nvSpPr>
              <p:cNvPr id="70" name="Flowchart: Manual Operation 69">
                <a:extLst>
                  <a:ext uri="{FF2B5EF4-FFF2-40B4-BE49-F238E27FC236}">
                    <a16:creationId xmlns:a16="http://schemas.microsoft.com/office/drawing/2014/main" id="{852F29D4-9B8A-4619-8842-1A215C4A87E7}"/>
                  </a:ext>
                </a:extLst>
              </p:cNvPr>
              <p:cNvSpPr/>
              <p:nvPr/>
            </p:nvSpPr>
            <p:spPr>
              <a:xfrm rot="5400000">
                <a:off x="7517965" y="2914359"/>
                <a:ext cx="1646058" cy="56240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4C4C9-F7F0-4771-AC63-872531377487}"/>
                  </a:ext>
                </a:extLst>
              </p:cNvPr>
              <p:cNvSpPr txBox="1"/>
              <p:nvPr/>
            </p:nvSpPr>
            <p:spPr>
              <a:xfrm>
                <a:off x="8190889" y="2227694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FC</a:t>
                </a:r>
              </a:p>
              <a:p>
                <a:endParaRPr lang="LID4096" sz="12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17D4452-65DA-4873-BC89-29F2E01372C5}"/>
                  </a:ext>
                </a:extLst>
              </p:cNvPr>
              <p:cNvSpPr/>
              <p:nvPr/>
            </p:nvSpPr>
            <p:spPr>
              <a:xfrm rot="5400000">
                <a:off x="8605994" y="3084347"/>
                <a:ext cx="1268614" cy="25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40806D7-9203-4C25-81C5-28DD4B498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120" y="3135964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963583-D6B8-4CE9-96FE-AE79B496DA5B}"/>
                  </a:ext>
                </a:extLst>
              </p:cNvPr>
              <p:cNvSpPr txBox="1"/>
              <p:nvPr/>
            </p:nvSpPr>
            <p:spPr>
              <a:xfrm>
                <a:off x="8977143" y="2269415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Sparse</a:t>
                </a:r>
              </a:p>
              <a:p>
                <a:endParaRPr lang="LID4096" sz="1200" dirty="0"/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01D13713-CFFD-414D-BF84-1CA4E87EDBFA}"/>
                  </a:ext>
                </a:extLst>
              </p:cNvPr>
              <p:cNvSpPr/>
              <p:nvPr/>
            </p:nvSpPr>
            <p:spPr>
              <a:xfrm>
                <a:off x="9979458" y="3033259"/>
                <a:ext cx="267480" cy="286991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5117C1B0-D1DF-4D33-8260-0C92F5EC6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3602" y="3394703"/>
                <a:ext cx="0" cy="1268613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8B4114-7FDE-4352-8F37-E8F4F5021D3D}"/>
                  </a:ext>
                </a:extLst>
              </p:cNvPr>
              <p:cNvSpPr txBox="1"/>
              <p:nvPr/>
            </p:nvSpPr>
            <p:spPr>
              <a:xfrm>
                <a:off x="9722866" y="4750765"/>
                <a:ext cx="1337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Dictionary</a:t>
                </a:r>
              </a:p>
              <a:p>
                <a:endParaRPr lang="LID4096" sz="1200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FC2D606-3EB9-4EB1-9F10-CF59B450A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689" y="3153037"/>
                <a:ext cx="257853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lowchart: Direct Access Storage 81">
                <a:extLst>
                  <a:ext uri="{FF2B5EF4-FFF2-40B4-BE49-F238E27FC236}">
                    <a16:creationId xmlns:a16="http://schemas.microsoft.com/office/drawing/2014/main" id="{C3D81F83-01DE-43B4-AE32-8EA3B529ED4B}"/>
                  </a:ext>
                </a:extLst>
              </p:cNvPr>
              <p:cNvSpPr/>
              <p:nvPr/>
            </p:nvSpPr>
            <p:spPr>
              <a:xfrm rot="16200000">
                <a:off x="10024551" y="4398130"/>
                <a:ext cx="237559" cy="949178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821429-8ED1-4235-9325-B69839F59966}"/>
                  </a:ext>
                </a:extLst>
              </p:cNvPr>
              <p:cNvSpPr/>
              <p:nvPr/>
            </p:nvSpPr>
            <p:spPr>
              <a:xfrm rot="5400000">
                <a:off x="10745680" y="3127532"/>
                <a:ext cx="727261" cy="208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18AB85-70E0-42A5-8268-C403A4ED929E}"/>
                  </a:ext>
                </a:extLst>
              </p:cNvPr>
              <p:cNvSpPr txBox="1"/>
              <p:nvPr/>
            </p:nvSpPr>
            <p:spPr>
              <a:xfrm>
                <a:off x="10842781" y="2565712"/>
                <a:ext cx="60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Image</a:t>
                </a:r>
              </a:p>
              <a:p>
                <a:endParaRPr lang="LID4096" sz="1200" dirty="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3E1E1CF-ABD0-4E20-BB62-D3057BE3B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5484" y="3205688"/>
                <a:ext cx="600546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73F59B3-49CC-40FF-B45A-7B39CB31D609}"/>
                </a:ext>
              </a:extLst>
            </p:cNvPr>
            <p:cNvSpPr/>
            <p:nvPr/>
          </p:nvSpPr>
          <p:spPr>
            <a:xfrm rot="5400000">
              <a:off x="6049908" y="4852671"/>
              <a:ext cx="1252373" cy="2578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D03D1F2-2792-4623-A6B7-DBA8CE0301BB}"/>
                </a:ext>
              </a:extLst>
            </p:cNvPr>
            <p:cNvSpPr txBox="1"/>
            <p:nvPr/>
          </p:nvSpPr>
          <p:spPr>
            <a:xfrm>
              <a:off x="6258114" y="4091540"/>
              <a:ext cx="910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Real image</a:t>
              </a:r>
            </a:p>
            <a:p>
              <a:endParaRPr lang="LID4096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24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DBC-0B33-4560-A7F3-E7579A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Sparse GANs Results</a:t>
            </a:r>
            <a:endParaRPr lang="LID4096" dirty="0"/>
          </a:p>
        </p:txBody>
      </p:sp>
      <p:pic>
        <p:nvPicPr>
          <p:cNvPr id="20" name="תמונה 12">
            <a:extLst>
              <a:ext uri="{FF2B5EF4-FFF2-40B4-BE49-F238E27FC236}">
                <a16:creationId xmlns:a16="http://schemas.microsoft.com/office/drawing/2014/main" id="{33D2406C-6896-4BFC-8493-4232B25CD3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652" y="2339990"/>
            <a:ext cx="3353091" cy="332260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0419280-E227-4948-B224-912C6DEBB5B5}"/>
              </a:ext>
            </a:extLst>
          </p:cNvPr>
          <p:cNvPicPr/>
          <p:nvPr/>
        </p:nvPicPr>
        <p:blipFill rotWithShape="1">
          <a:blip r:embed="rId3"/>
          <a:srcRect b="25008"/>
          <a:stretch/>
        </p:blipFill>
        <p:spPr>
          <a:xfrm>
            <a:off x="1760214" y="2339990"/>
            <a:ext cx="3353091" cy="332260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7B481F4-6643-43A5-B560-DB028B6B652D}"/>
              </a:ext>
            </a:extLst>
          </p:cNvPr>
          <p:cNvSpPr txBox="1"/>
          <p:nvPr/>
        </p:nvSpPr>
        <p:spPr>
          <a:xfrm>
            <a:off x="1760215" y="1835565"/>
            <a:ext cx="335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Fashion MNIST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B7110FB-3C42-4835-9162-520461F99285}"/>
              </a:ext>
            </a:extLst>
          </p:cNvPr>
          <p:cNvSpPr txBox="1"/>
          <p:nvPr/>
        </p:nvSpPr>
        <p:spPr>
          <a:xfrm>
            <a:off x="7162652" y="1815627"/>
            <a:ext cx="33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270632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DBC-0B33-4560-A7F3-E7579A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622A-D8FB-4325-AA5D-8B3F1CCD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DATASETs</a:t>
            </a:r>
          </a:p>
          <a:p>
            <a:r>
              <a:rPr lang="en-US" dirty="0"/>
              <a:t>Tune the noise vector dim</a:t>
            </a:r>
            <a:endParaRPr lang="he-IL" dirty="0"/>
          </a:p>
          <a:p>
            <a:r>
              <a:rPr lang="en-US" dirty="0"/>
              <a:t>Compare with PCA </a:t>
            </a:r>
          </a:p>
          <a:p>
            <a:r>
              <a:rPr lang="en-US" dirty="0"/>
              <a:t>Analyze mode collapse by examining the sparse vectors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3191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DBC-0B33-4560-A7F3-E7579A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724B-8E84-4533-9607-85FAAA7F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610" y="5587332"/>
            <a:ext cx="2963779" cy="905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Roy and Tsachi</a:t>
            </a:r>
            <a:endParaRPr lang="LID4096" dirty="0"/>
          </a:p>
        </p:txBody>
      </p:sp>
      <p:pic>
        <p:nvPicPr>
          <p:cNvPr id="6" name="תמונה 12">
            <a:extLst>
              <a:ext uri="{FF2B5EF4-FFF2-40B4-BE49-F238E27FC236}">
                <a16:creationId xmlns:a16="http://schemas.microsoft.com/office/drawing/2014/main" id="{47EC5E1E-02FE-481C-A1DE-CB291E6566F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1977706"/>
            <a:ext cx="335309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4F8A9-589A-4BB0-811A-A7D9EA71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63D-62CF-43F8-9C9E-B03161DC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GANs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Sparse GANs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General idea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Dealing with </a:t>
            </a:r>
            <a:r>
              <a:rPr lang="en-US" i="1" dirty="0">
                <a:solidFill>
                  <a:srgbClr val="FFFFFF"/>
                </a:solidFill>
              </a:rPr>
              <a:t>Mode collapse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Training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Questions 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9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1EA7-752A-4ADB-A4B6-2E00B9AB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– GANs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803D-86DC-45FC-85A4-71508FE4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 lnSpcReduction="10000"/>
          </a:bodyPr>
          <a:lstStyle/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Objective - Neural network model that generates new data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There is generative component denote by 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 is trying to create data that looks real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There is discriminative component denoted by 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 is trying to distinguish the “fake” data from the “real” data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LID4096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7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F0FF-8216-4C98-9963-8C52E570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10" y="712269"/>
            <a:ext cx="4589738" cy="5502264"/>
          </a:xfrm>
        </p:spPr>
        <p:txBody>
          <a:bodyPr>
            <a:normAutofit/>
          </a:bodyPr>
          <a:lstStyle/>
          <a:p>
            <a:r>
              <a:rPr lang="en-US" dirty="0"/>
              <a:t>Introduction- </a:t>
            </a:r>
            <a:r>
              <a:rPr lang="en-US" dirty="0" err="1"/>
              <a:t>SparseLand</a:t>
            </a:r>
            <a:r>
              <a:rPr lang="en-US" dirty="0"/>
              <a:t> model</a:t>
            </a:r>
            <a:endParaRPr lang="LID4096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E0E8-004B-47DD-AA4E-A3A0A181E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5004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71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1EA7-752A-4ADB-A4B6-2E00B9AB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Introduction- Sparse GANs</a:t>
            </a:r>
            <a:endParaRPr lang="LID4096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2CA17E-5B9C-41AE-BBD6-04B89BA2C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8226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2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Network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467350-8E39-48D4-B7ED-663B7F533853}"/>
              </a:ext>
            </a:extLst>
          </p:cNvPr>
          <p:cNvGrpSpPr/>
          <p:nvPr/>
        </p:nvGrpSpPr>
        <p:grpSpPr>
          <a:xfrm>
            <a:off x="1488766" y="1438237"/>
            <a:ext cx="3190332" cy="3069955"/>
            <a:chOff x="1960604" y="1472863"/>
            <a:chExt cx="3190332" cy="306995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D92B1A0-AACC-499E-BCC5-A667648F1C2B}"/>
                </a:ext>
              </a:extLst>
            </p:cNvPr>
            <p:cNvGrpSpPr/>
            <p:nvPr/>
          </p:nvGrpSpPr>
          <p:grpSpPr>
            <a:xfrm>
              <a:off x="1960604" y="1472863"/>
              <a:ext cx="3190331" cy="3069955"/>
              <a:chOff x="2839079" y="1382778"/>
              <a:chExt cx="2797518" cy="31350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2754B4-A8B5-4685-AFFD-7F80FCFFA7A1}"/>
                  </a:ext>
                </a:extLst>
              </p:cNvPr>
              <p:cNvSpPr/>
              <p:nvPr/>
            </p:nvSpPr>
            <p:spPr>
              <a:xfrm rot="5400000">
                <a:off x="2956543" y="1837796"/>
                <a:ext cx="2562590" cy="2797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Manual Operation 4">
                <a:extLst>
                  <a:ext uri="{FF2B5EF4-FFF2-40B4-BE49-F238E27FC236}">
                    <a16:creationId xmlns:a16="http://schemas.microsoft.com/office/drawing/2014/main" id="{6C77E5B2-9F1B-4E1A-83F5-FE8C703878F5}"/>
                  </a:ext>
                </a:extLst>
              </p:cNvPr>
              <p:cNvSpPr/>
              <p:nvPr/>
            </p:nvSpPr>
            <p:spPr>
              <a:xfrm rot="5400000">
                <a:off x="313469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FAFD42-D28D-4603-8096-0DA1A15983FA}"/>
                  </a:ext>
                </a:extLst>
              </p:cNvPr>
              <p:cNvSpPr/>
              <p:nvPr/>
            </p:nvSpPr>
            <p:spPr>
              <a:xfrm rot="5400000">
                <a:off x="2762479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88DB2B1-956E-4FFE-A5E8-3C250059B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317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093B4EF-2F94-4279-8AB5-EFCA6E439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32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C1F3DB-04C6-41DE-9AF5-2ACE8176F768}"/>
                  </a:ext>
                </a:extLst>
              </p:cNvPr>
              <p:cNvSpPr/>
              <p:nvPr/>
            </p:nvSpPr>
            <p:spPr>
              <a:xfrm rot="5400000">
                <a:off x="4726613" y="3062772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321410-CA55-4E2C-897D-11611648758F}"/>
                  </a:ext>
                </a:extLst>
              </p:cNvPr>
              <p:cNvSpPr txBox="1"/>
              <p:nvPr/>
            </p:nvSpPr>
            <p:spPr>
              <a:xfrm>
                <a:off x="3470317" y="1382778"/>
                <a:ext cx="1604266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Generator</a:t>
                </a:r>
              </a:p>
              <a:p>
                <a:endParaRPr lang="LID4096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AE52C2-9A8A-4581-A1DA-D3D85E994A5A}"/>
                </a:ext>
              </a:extLst>
            </p:cNvPr>
            <p:cNvSpPr txBox="1"/>
            <p:nvPr/>
          </p:nvSpPr>
          <p:spPr>
            <a:xfrm>
              <a:off x="4329733" y="2409688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  <a:p>
              <a:endParaRPr lang="LID4096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87D3E8-D411-4E55-9165-C825C387C604}"/>
                </a:ext>
              </a:extLst>
            </p:cNvPr>
            <p:cNvSpPr txBox="1"/>
            <p:nvPr/>
          </p:nvSpPr>
          <p:spPr>
            <a:xfrm>
              <a:off x="2016185" y="2420640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Noise</a:t>
              </a:r>
            </a:p>
            <a:p>
              <a:endParaRPr lang="LID4096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2263CC-EAD2-47C9-9580-874E48F92498}"/>
                </a:ext>
              </a:extLst>
            </p:cNvPr>
            <p:cNvSpPr txBox="1"/>
            <p:nvPr/>
          </p:nvSpPr>
          <p:spPr>
            <a:xfrm>
              <a:off x="3327351" y="2007142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FC</a:t>
              </a:r>
            </a:p>
            <a:p>
              <a:endParaRPr lang="LID4096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8735820" y="2199801"/>
            <a:ext cx="2497357" cy="3259388"/>
            <a:chOff x="5227375" y="1188204"/>
            <a:chExt cx="2497357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5" y="1188204"/>
              <a:ext cx="2293266" cy="3259388"/>
              <a:chOff x="5703622" y="1092081"/>
              <a:chExt cx="2010904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3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64846" y="2701828"/>
              <a:ext cx="1059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5515583" y="3297677"/>
            <a:ext cx="2884203" cy="4576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5384596" y="4630367"/>
            <a:ext cx="3015190" cy="1236417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518494" y="4534505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7BCE6221-C504-4362-9292-51A0E0B2A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825" y="5724699"/>
                <a:ext cx="5935259" cy="11633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7BCE6221-C504-4362-9292-51A0E0B2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25" y="5724699"/>
                <a:ext cx="5935259" cy="1163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9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2622B-1FFD-42BF-AD92-1A36A07ECB0A}"/>
              </a:ext>
            </a:extLst>
          </p:cNvPr>
          <p:cNvGrpSpPr/>
          <p:nvPr/>
        </p:nvGrpSpPr>
        <p:grpSpPr>
          <a:xfrm>
            <a:off x="287423" y="1349070"/>
            <a:ext cx="5217648" cy="3425506"/>
            <a:chOff x="1960605" y="1514666"/>
            <a:chExt cx="7134757" cy="4365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440D1-7088-462E-ADA9-DA21835CFC1A}"/>
                </a:ext>
              </a:extLst>
            </p:cNvPr>
            <p:cNvSpPr txBox="1"/>
            <p:nvPr/>
          </p:nvSpPr>
          <p:spPr>
            <a:xfrm>
              <a:off x="6361999" y="5234017"/>
              <a:ext cx="160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Dictionary</a:t>
              </a:r>
            </a:p>
            <a:p>
              <a:endParaRPr lang="LID4096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096C1A-5024-464E-AE4B-0FB1E723FF2D}"/>
                </a:ext>
              </a:extLst>
            </p:cNvPr>
            <p:cNvGrpSpPr/>
            <p:nvPr/>
          </p:nvGrpSpPr>
          <p:grpSpPr>
            <a:xfrm>
              <a:off x="1960605" y="1514666"/>
              <a:ext cx="7134757" cy="4205199"/>
              <a:chOff x="2839080" y="1425468"/>
              <a:chExt cx="6256282" cy="429439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8A3C7D9-74DE-4723-9905-F741ED47832E}"/>
                  </a:ext>
                </a:extLst>
              </p:cNvPr>
              <p:cNvSpPr/>
              <p:nvPr/>
            </p:nvSpPr>
            <p:spPr>
              <a:xfrm rot="5400000">
                <a:off x="4084919" y="709421"/>
                <a:ext cx="3764604" cy="6256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CC125775-6D47-4810-B690-F00B611C00B4}"/>
                  </a:ext>
                </a:extLst>
              </p:cNvPr>
              <p:cNvSpPr/>
              <p:nvPr/>
            </p:nvSpPr>
            <p:spPr>
              <a:xfrm rot="5400000">
                <a:off x="3134692" y="285088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2657A5-5C9F-4ED6-A212-F564BA45910A}"/>
                  </a:ext>
                </a:extLst>
              </p:cNvPr>
              <p:cNvSpPr/>
              <p:nvPr/>
            </p:nvSpPr>
            <p:spPr>
              <a:xfrm rot="5400000">
                <a:off x="2762479" y="3107668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2603CC3-8D25-4837-BD43-283FA4901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317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BB8F8-77E3-41B0-A717-06329E936563}"/>
                  </a:ext>
                </a:extLst>
              </p:cNvPr>
              <p:cNvSpPr/>
              <p:nvPr/>
            </p:nvSpPr>
            <p:spPr>
              <a:xfrm rot="5400000">
                <a:off x="4353602" y="3134093"/>
                <a:ext cx="1651096" cy="30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1B1F3AE-6CDE-4616-9A8C-7ABCF7FD7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324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lowchart: Summing Junction 65">
                <a:extLst>
                  <a:ext uri="{FF2B5EF4-FFF2-40B4-BE49-F238E27FC236}">
                    <a16:creationId xmlns:a16="http://schemas.microsoft.com/office/drawing/2014/main" id="{A4B8AD15-B8E9-4236-9E0D-0B002056C225}"/>
                  </a:ext>
                </a:extLst>
              </p:cNvPr>
              <p:cNvSpPr/>
              <p:nvPr/>
            </p:nvSpPr>
            <p:spPr>
              <a:xfrm>
                <a:off x="6746235" y="2995238"/>
                <a:ext cx="320725" cy="373518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1027B1F-726E-404B-A67C-74F7C5B4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5335" y="3188066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76286BBE-9588-418E-9819-4227A99B6BE3}"/>
                  </a:ext>
                </a:extLst>
              </p:cNvPr>
              <p:cNvSpPr/>
              <p:nvPr/>
            </p:nvSpPr>
            <p:spPr>
              <a:xfrm>
                <a:off x="5545443" y="2684918"/>
                <a:ext cx="673432" cy="1021314"/>
              </a:xfrm>
              <a:prstGeom prst="chevr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owchart: Direct Access Storage 68">
                <a:extLst>
                  <a:ext uri="{FF2B5EF4-FFF2-40B4-BE49-F238E27FC236}">
                    <a16:creationId xmlns:a16="http://schemas.microsoft.com/office/drawing/2014/main" id="{4E9B8F14-200A-4D06-8733-436FF4D3589E}"/>
                  </a:ext>
                </a:extLst>
              </p:cNvPr>
              <p:cNvSpPr/>
              <p:nvPr/>
            </p:nvSpPr>
            <p:spPr>
              <a:xfrm rot="16200000">
                <a:off x="6776470" y="4833530"/>
                <a:ext cx="309182" cy="1138123"/>
              </a:xfrm>
              <a:prstGeom prst="flowChartMagneticDrum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377BD4-219A-4931-9FE2-98C8F216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1061" y="3465654"/>
                <a:ext cx="0" cy="1651095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8D2EF93-47B7-4BA3-9276-91CA8131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4411" y="3188066"/>
                <a:ext cx="720091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87FD5B-0197-4E77-980C-0DE9BFAB54AF}"/>
                  </a:ext>
                </a:extLst>
              </p:cNvPr>
              <p:cNvSpPr/>
              <p:nvPr/>
            </p:nvSpPr>
            <p:spPr>
              <a:xfrm rot="5400000">
                <a:off x="7938990" y="3107667"/>
                <a:ext cx="946527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DD748D-D026-48E5-9294-09FB91FEE65C}"/>
                  </a:ext>
                </a:extLst>
              </p:cNvPr>
              <p:cNvSpPr txBox="1"/>
              <p:nvPr/>
            </p:nvSpPr>
            <p:spPr>
              <a:xfrm>
                <a:off x="5294122" y="1425468"/>
                <a:ext cx="1604265" cy="7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  <a:p>
                <a:endParaRPr lang="LID4096" sz="12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D4C7C-1B82-487F-82C9-046DDB8B81D8}"/>
                </a:ext>
              </a:extLst>
            </p:cNvPr>
            <p:cNvSpPr txBox="1"/>
            <p:nvPr/>
          </p:nvSpPr>
          <p:spPr>
            <a:xfrm>
              <a:off x="6078820" y="5240729"/>
              <a:ext cx="1829530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Dictionary</a:t>
              </a:r>
            </a:p>
            <a:p>
              <a:endParaRPr lang="LID4096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84B9E-2285-474C-B1FE-ED3A75033E3D}"/>
                </a:ext>
              </a:extLst>
            </p:cNvPr>
            <p:cNvSpPr txBox="1"/>
            <p:nvPr/>
          </p:nvSpPr>
          <p:spPr>
            <a:xfrm>
              <a:off x="7951881" y="2435425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Image</a:t>
              </a:r>
            </a:p>
            <a:p>
              <a:endParaRPr lang="LID4096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24BF7-8813-4AEB-894E-28E3F70555D3}"/>
                </a:ext>
              </a:extLst>
            </p:cNvPr>
            <p:cNvSpPr txBox="1"/>
            <p:nvPr/>
          </p:nvSpPr>
          <p:spPr>
            <a:xfrm>
              <a:off x="5081598" y="2378047"/>
              <a:ext cx="593538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</a:t>
              </a:r>
            </a:p>
            <a:p>
              <a:endParaRPr lang="LID4096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09FECC-CBEF-43E9-9EA4-5DD0D3AB1CA1}"/>
                </a:ext>
              </a:extLst>
            </p:cNvPr>
            <p:cNvSpPr txBox="1"/>
            <p:nvPr/>
          </p:nvSpPr>
          <p:spPr>
            <a:xfrm>
              <a:off x="2016185" y="2420640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  <a:p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8DBF93-A047-4E67-8F1E-079D0C9EC5B0}"/>
                </a:ext>
              </a:extLst>
            </p:cNvPr>
            <p:cNvSpPr txBox="1"/>
            <p:nvPr/>
          </p:nvSpPr>
          <p:spPr>
            <a:xfrm>
              <a:off x="3327350" y="2007142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</a:t>
              </a:r>
            </a:p>
            <a:p>
              <a:endParaRPr lang="LID4096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2EDED-371E-4975-95AA-B80752CA8920}"/>
                </a:ext>
              </a:extLst>
            </p:cNvPr>
            <p:cNvSpPr txBox="1"/>
            <p:nvPr/>
          </p:nvSpPr>
          <p:spPr>
            <a:xfrm>
              <a:off x="4269411" y="2136268"/>
              <a:ext cx="821203" cy="58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Sparse</a:t>
              </a:r>
            </a:p>
            <a:p>
              <a:endParaRPr lang="LID4096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EA82C-5D45-4A87-B997-16BC820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GANs Network</a:t>
            </a:r>
            <a:endParaRPr lang="LID4096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5BCA4-FC22-4E57-B4E1-6A3472512B39}"/>
              </a:ext>
            </a:extLst>
          </p:cNvPr>
          <p:cNvGrpSpPr/>
          <p:nvPr/>
        </p:nvGrpSpPr>
        <p:grpSpPr>
          <a:xfrm>
            <a:off x="9611309" y="2199801"/>
            <a:ext cx="2442499" cy="3259388"/>
            <a:chOff x="5227374" y="1188204"/>
            <a:chExt cx="2442499" cy="32593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0C07CE-28C4-4642-BC0B-5758D5A8AA4D}"/>
                </a:ext>
              </a:extLst>
            </p:cNvPr>
            <p:cNvGrpSpPr/>
            <p:nvPr/>
          </p:nvGrpSpPr>
          <p:grpSpPr>
            <a:xfrm>
              <a:off x="5227374" y="1188204"/>
              <a:ext cx="2293268" cy="3259388"/>
              <a:chOff x="5703622" y="1092081"/>
              <a:chExt cx="2010906" cy="332852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82250-20B0-45DC-8F9A-E69A93AAEC3B}"/>
                  </a:ext>
                </a:extLst>
              </p:cNvPr>
              <p:cNvSpPr/>
              <p:nvPr/>
            </p:nvSpPr>
            <p:spPr>
              <a:xfrm rot="5400000">
                <a:off x="5436165" y="2142241"/>
                <a:ext cx="2562590" cy="199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C8E8181E-97D0-405B-806B-5E77675FA3D7}"/>
                  </a:ext>
                </a:extLst>
              </p:cNvPr>
              <p:cNvSpPr/>
              <p:nvPr/>
            </p:nvSpPr>
            <p:spPr>
              <a:xfrm rot="16200000">
                <a:off x="5154898" y="2861058"/>
                <a:ext cx="2142338" cy="674356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4CFE381-013E-49D2-A1CE-E32EDDC0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691" y="3199527"/>
                <a:ext cx="309182" cy="0"/>
              </a:xfrm>
              <a:prstGeom prst="straightConnector1">
                <a:avLst/>
              </a:prstGeom>
              <a:ln w="4762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2355C5-6E6A-4EDF-A7C2-351DA9143134}"/>
                  </a:ext>
                </a:extLst>
              </p:cNvPr>
              <p:cNvSpPr/>
              <p:nvPr/>
            </p:nvSpPr>
            <p:spPr>
              <a:xfrm rot="5400000">
                <a:off x="7204873" y="3069824"/>
                <a:ext cx="305221" cy="2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0FE01E-F16C-45E3-9818-79A649E2E901}"/>
                  </a:ext>
                </a:extLst>
              </p:cNvPr>
              <p:cNvSpPr txBox="1"/>
              <p:nvPr/>
            </p:nvSpPr>
            <p:spPr>
              <a:xfrm>
                <a:off x="5703622" y="1092081"/>
                <a:ext cx="1994137" cy="81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Discriminator</a:t>
                </a:r>
              </a:p>
              <a:p>
                <a:endParaRPr lang="LID4096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C5147-281A-48DB-93A4-806471752343}"/>
                </a:ext>
              </a:extLst>
            </p:cNvPr>
            <p:cNvSpPr txBox="1"/>
            <p:nvPr/>
          </p:nvSpPr>
          <p:spPr>
            <a:xfrm>
              <a:off x="6677721" y="2719475"/>
              <a:ext cx="992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  <a:p>
              <a:endParaRPr lang="LID4096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4BB666-137C-4E2C-9448-5B91C9736506}"/>
                </a:ext>
              </a:extLst>
            </p:cNvPr>
            <p:cNvSpPr txBox="1"/>
            <p:nvPr/>
          </p:nvSpPr>
          <p:spPr>
            <a:xfrm>
              <a:off x="5576533" y="2006565"/>
              <a:ext cx="821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  <a:p>
              <a:endParaRPr lang="LID4096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CC7C0-DF0E-4C00-B23D-076D9421B69E}"/>
              </a:ext>
            </a:extLst>
          </p:cNvPr>
          <p:cNvCxnSpPr>
            <a:cxnSpLocks/>
          </p:cNvCxnSpPr>
          <p:nvPr/>
        </p:nvCxnSpPr>
        <p:spPr>
          <a:xfrm>
            <a:off x="5721620" y="3213289"/>
            <a:ext cx="3492759" cy="644692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F6F2-6C56-4A31-A2C1-35D7710C1E7D}"/>
              </a:ext>
            </a:extLst>
          </p:cNvPr>
          <p:cNvCxnSpPr>
            <a:cxnSpLocks/>
          </p:cNvCxnSpPr>
          <p:nvPr/>
        </p:nvCxnSpPr>
        <p:spPr>
          <a:xfrm flipV="1">
            <a:off x="4791672" y="4316486"/>
            <a:ext cx="4422707" cy="1572636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C18DF5-3E4D-4CBF-986F-9B3C32341DE5}"/>
              </a:ext>
            </a:extLst>
          </p:cNvPr>
          <p:cNvGrpSpPr/>
          <p:nvPr/>
        </p:nvGrpSpPr>
        <p:grpSpPr>
          <a:xfrm>
            <a:off x="1146097" y="4633620"/>
            <a:ext cx="3306861" cy="2125086"/>
            <a:chOff x="1643665" y="4567547"/>
            <a:chExt cx="3306861" cy="21250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6E2E35-E4FA-44AB-9330-46D02EBDCD19}"/>
                </a:ext>
              </a:extLst>
            </p:cNvPr>
            <p:cNvSpPr/>
            <p:nvPr/>
          </p:nvSpPr>
          <p:spPr>
            <a:xfrm rot="5400000">
              <a:off x="2446025" y="4304661"/>
              <a:ext cx="1585612" cy="3190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57570-2530-4B07-947D-2F4D07A8FB84}"/>
                </a:ext>
              </a:extLst>
            </p:cNvPr>
            <p:cNvSpPr/>
            <p:nvPr/>
          </p:nvSpPr>
          <p:spPr>
            <a:xfrm rot="5400000">
              <a:off x="2475830" y="55348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CDE59-1B09-457C-879D-9AACFDB28B8C}"/>
                </a:ext>
              </a:extLst>
            </p:cNvPr>
            <p:cNvSpPr txBox="1"/>
            <p:nvPr/>
          </p:nvSpPr>
          <p:spPr>
            <a:xfrm>
              <a:off x="2119494" y="4567547"/>
              <a:ext cx="28310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Original Images</a:t>
              </a:r>
            </a:p>
            <a:p>
              <a:endParaRPr lang="LID409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5AD0C0-C8ED-4F40-B604-187656748FEC}"/>
                </a:ext>
              </a:extLst>
            </p:cNvPr>
            <p:cNvSpPr/>
            <p:nvPr/>
          </p:nvSpPr>
          <p:spPr>
            <a:xfrm rot="5400000">
              <a:off x="2628230" y="56872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C43301-394A-4A18-97DB-6C6CA4BCDF9D}"/>
                </a:ext>
              </a:extLst>
            </p:cNvPr>
            <p:cNvSpPr/>
            <p:nvPr/>
          </p:nvSpPr>
          <p:spPr>
            <a:xfrm rot="5400000">
              <a:off x="2780630" y="58396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8F4A8-AFFA-4DFE-81B9-736C7FE82AE7}"/>
                </a:ext>
              </a:extLst>
            </p:cNvPr>
            <p:cNvSpPr/>
            <p:nvPr/>
          </p:nvSpPr>
          <p:spPr>
            <a:xfrm rot="5400000">
              <a:off x="2933030" y="5992000"/>
              <a:ext cx="926867" cy="287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5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DBC-0B33-4560-A7F3-E7579A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GANs Results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5A399-CDA0-4246-9E51-AE8F196A7008}"/>
              </a:ext>
            </a:extLst>
          </p:cNvPr>
          <p:cNvSpPr txBox="1"/>
          <p:nvPr/>
        </p:nvSpPr>
        <p:spPr>
          <a:xfrm>
            <a:off x="10599119" y="1270221"/>
            <a:ext cx="12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of 1’s</a:t>
            </a:r>
            <a:endParaRPr lang="LID4096" dirty="0"/>
          </a:p>
        </p:txBody>
      </p:sp>
      <p:pic>
        <p:nvPicPr>
          <p:cNvPr id="29" name="תמונה 7">
            <a:extLst>
              <a:ext uri="{FF2B5EF4-FFF2-40B4-BE49-F238E27FC236}">
                <a16:creationId xmlns:a16="http://schemas.microsoft.com/office/drawing/2014/main" id="{D0397999-423D-4DE1-9F26-81072C2444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644" y="2343800"/>
            <a:ext cx="3360711" cy="33149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5BD4AB-068A-41D6-BD32-F680EF524D83}"/>
              </a:ext>
            </a:extLst>
          </p:cNvPr>
          <p:cNvCxnSpPr>
            <a:cxnSpLocks/>
          </p:cNvCxnSpPr>
          <p:nvPr/>
        </p:nvCxnSpPr>
        <p:spPr>
          <a:xfrm flipH="1">
            <a:off x="7665396" y="1606378"/>
            <a:ext cx="2986129" cy="1107639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D55C1-2426-4540-A88C-BF0B1EBBB47B}"/>
              </a:ext>
            </a:extLst>
          </p:cNvPr>
          <p:cNvCxnSpPr>
            <a:cxnSpLocks/>
          </p:cNvCxnSpPr>
          <p:nvPr/>
        </p:nvCxnSpPr>
        <p:spPr>
          <a:xfrm flipH="1">
            <a:off x="7013643" y="1758778"/>
            <a:ext cx="3790282" cy="2054465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A9844-BE0A-4381-803E-2A20228E75FC}"/>
              </a:ext>
            </a:extLst>
          </p:cNvPr>
          <p:cNvCxnSpPr>
            <a:cxnSpLocks/>
          </p:cNvCxnSpPr>
          <p:nvPr/>
        </p:nvCxnSpPr>
        <p:spPr>
          <a:xfrm flipH="1">
            <a:off x="7776355" y="1911178"/>
            <a:ext cx="3179970" cy="3244482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FDD92-1075-47BC-BB75-13F0A6D877FD}"/>
              </a:ext>
            </a:extLst>
          </p:cNvPr>
          <p:cNvCxnSpPr>
            <a:cxnSpLocks/>
          </p:cNvCxnSpPr>
          <p:nvPr/>
        </p:nvCxnSpPr>
        <p:spPr>
          <a:xfrm flipH="1">
            <a:off x="7776355" y="2063578"/>
            <a:ext cx="3332370" cy="3393639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C14AB-7383-4A45-BA8F-315523B5703B}"/>
              </a:ext>
            </a:extLst>
          </p:cNvPr>
          <p:cNvCxnSpPr>
            <a:cxnSpLocks/>
          </p:cNvCxnSpPr>
          <p:nvPr/>
        </p:nvCxnSpPr>
        <p:spPr>
          <a:xfrm flipH="1">
            <a:off x="6712085" y="1606378"/>
            <a:ext cx="4091842" cy="1895579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2237F5-477E-4877-9AD0-E18B77F70362}"/>
              </a:ext>
            </a:extLst>
          </p:cNvPr>
          <p:cNvCxnSpPr>
            <a:cxnSpLocks/>
          </p:cNvCxnSpPr>
          <p:nvPr/>
        </p:nvCxnSpPr>
        <p:spPr>
          <a:xfrm flipH="1">
            <a:off x="7110919" y="1758778"/>
            <a:ext cx="3693006" cy="2385205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8EC55-C6B8-4A7D-9B87-471756AB6B05}"/>
              </a:ext>
            </a:extLst>
          </p:cNvPr>
          <p:cNvCxnSpPr>
            <a:cxnSpLocks/>
          </p:cNvCxnSpPr>
          <p:nvPr/>
        </p:nvCxnSpPr>
        <p:spPr>
          <a:xfrm flipH="1">
            <a:off x="7422204" y="1911178"/>
            <a:ext cx="3534121" cy="2648466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C45B9-D712-4E89-A5C8-71B452DC7761}"/>
              </a:ext>
            </a:extLst>
          </p:cNvPr>
          <p:cNvCxnSpPr>
            <a:cxnSpLocks/>
          </p:cNvCxnSpPr>
          <p:nvPr/>
        </p:nvCxnSpPr>
        <p:spPr>
          <a:xfrm flipH="1">
            <a:off x="6712085" y="1911178"/>
            <a:ext cx="4244240" cy="2913741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A92F35-AAF6-4F3F-9799-3944C9B488E9}"/>
              </a:ext>
            </a:extLst>
          </p:cNvPr>
          <p:cNvCxnSpPr>
            <a:cxnSpLocks/>
          </p:cNvCxnSpPr>
          <p:nvPr/>
        </p:nvCxnSpPr>
        <p:spPr>
          <a:xfrm flipH="1">
            <a:off x="7422204" y="2063578"/>
            <a:ext cx="3686521" cy="2761341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DBC-0B33-4560-A7F3-E7579A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GANs Results – discussion 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B857B-0CB3-41B3-B03F-D499EA09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uniform</a:t>
            </a:r>
          </a:p>
          <a:p>
            <a:r>
              <a:rPr lang="en-US" dirty="0"/>
              <a:t>We get almost only 1’s and 9’s</a:t>
            </a:r>
          </a:p>
          <a:p>
            <a:r>
              <a:rPr lang="en-US" dirty="0"/>
              <a:t>This phenomenon is called “Mode collapse” </a:t>
            </a:r>
          </a:p>
        </p:txBody>
      </p:sp>
    </p:spTree>
    <p:extLst>
      <p:ext uri="{BB962C8B-B14F-4D97-AF65-F5344CB8AC3E}">
        <p14:creationId xmlns:p14="http://schemas.microsoft.com/office/powerpoint/2010/main" val="205416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481</Words>
  <Application>Microsoft Office PowerPoint</Application>
  <PresentationFormat>מסך רחב</PresentationFormat>
  <Paragraphs>189</Paragraphs>
  <Slides>19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Paintbrush Picture</vt:lpstr>
      <vt:lpstr>Sparse GANs</vt:lpstr>
      <vt:lpstr>Table of Contents</vt:lpstr>
      <vt:lpstr>Introduction – GANs</vt:lpstr>
      <vt:lpstr>Introduction- SparseLand model</vt:lpstr>
      <vt:lpstr>Introduction- Sparse GANs</vt:lpstr>
      <vt:lpstr>GANs Network</vt:lpstr>
      <vt:lpstr>Sparse GANs Network</vt:lpstr>
      <vt:lpstr>Sparse GANs Results</vt:lpstr>
      <vt:lpstr>Sparse GANs Results – discussion </vt:lpstr>
      <vt:lpstr>VAE Sparse GANs</vt:lpstr>
      <vt:lpstr>VAE Sparse GANs – Training (1) </vt:lpstr>
      <vt:lpstr>VAE Sparse GANs - Training (2)</vt:lpstr>
      <vt:lpstr>VAE Sparse GANs - Training (3)</vt:lpstr>
      <vt:lpstr>VAE Sparse GANs – D Loss(1) </vt:lpstr>
      <vt:lpstr>VAE Sparse GANs – G Loss(2) </vt:lpstr>
      <vt:lpstr>VAE Sparse GANs – Loss(3) </vt:lpstr>
      <vt:lpstr>VAE Sparse GANs Results</vt:lpstr>
      <vt:lpstr>Future work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GANs</dc:title>
  <dc:creator>roy</dc:creator>
  <cp:lastModifiedBy>roy</cp:lastModifiedBy>
  <cp:revision>9</cp:revision>
  <dcterms:created xsi:type="dcterms:W3CDTF">2020-03-27T11:48:35Z</dcterms:created>
  <dcterms:modified xsi:type="dcterms:W3CDTF">2020-03-27T11:54:10Z</dcterms:modified>
</cp:coreProperties>
</file>