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65C70-4AE0-477B-B0D9-786B459221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0F631-9D90-4FD0-9745-E9C8F974B962}">
      <dgm:prSet phldrT="[Text]"/>
      <dgm:spPr/>
      <dgm:t>
        <a:bodyPr/>
        <a:lstStyle/>
        <a:p>
          <a:r>
            <a:rPr lang="en-US" dirty="0"/>
            <a:t>Site</a:t>
          </a:r>
        </a:p>
      </dgm:t>
    </dgm:pt>
    <dgm:pt modelId="{71D0F32C-A359-4868-9E25-539526876A63}" type="parTrans" cxnId="{2CF67D9B-0DE4-4ED0-9606-9EBA060FFE14}">
      <dgm:prSet/>
      <dgm:spPr/>
      <dgm:t>
        <a:bodyPr/>
        <a:lstStyle/>
        <a:p>
          <a:endParaRPr lang="en-US"/>
        </a:p>
      </dgm:t>
    </dgm:pt>
    <dgm:pt modelId="{2A413E54-1C1C-46AC-A864-0F18091DF49D}" type="sibTrans" cxnId="{2CF67D9B-0DE4-4ED0-9606-9EBA060FFE14}">
      <dgm:prSet/>
      <dgm:spPr/>
      <dgm:t>
        <a:bodyPr/>
        <a:lstStyle/>
        <a:p>
          <a:endParaRPr lang="en-US"/>
        </a:p>
      </dgm:t>
    </dgm:pt>
    <dgm:pt modelId="{A6E6162E-116A-4C9A-8F04-1CC6940DADB2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5A4E18FA-C5E2-494D-9DFD-3CEB7F72A5E2}" type="parTrans" cxnId="{2DB5F266-3E7B-43A2-8B90-3A18C3F43731}">
      <dgm:prSet/>
      <dgm:spPr/>
      <dgm:t>
        <a:bodyPr/>
        <a:lstStyle/>
        <a:p>
          <a:endParaRPr lang="en-US"/>
        </a:p>
      </dgm:t>
    </dgm:pt>
    <dgm:pt modelId="{8FAAE2D9-3E8C-4757-A605-C6B39A2AF768}" type="sibTrans" cxnId="{2DB5F266-3E7B-43A2-8B90-3A18C3F43731}">
      <dgm:prSet/>
      <dgm:spPr/>
      <dgm:t>
        <a:bodyPr/>
        <a:lstStyle/>
        <a:p>
          <a:endParaRPr lang="en-US"/>
        </a:p>
      </dgm:t>
    </dgm:pt>
    <dgm:pt modelId="{BB4A64FF-1E45-4360-9FA2-D94EC200E7B4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792DE26F-944E-4E26-BDEA-047D7B11B2E1}" type="parTrans" cxnId="{0A4325A3-1724-426E-AA7A-173A42DEC407}">
      <dgm:prSet/>
      <dgm:spPr/>
      <dgm:t>
        <a:bodyPr/>
        <a:lstStyle/>
        <a:p>
          <a:endParaRPr lang="en-US"/>
        </a:p>
      </dgm:t>
    </dgm:pt>
    <dgm:pt modelId="{8BE05BC2-39A6-4E99-8967-E76224B61332}" type="sibTrans" cxnId="{0A4325A3-1724-426E-AA7A-173A42DEC407}">
      <dgm:prSet/>
      <dgm:spPr/>
      <dgm:t>
        <a:bodyPr/>
        <a:lstStyle/>
        <a:p>
          <a:endParaRPr lang="en-US"/>
        </a:p>
      </dgm:t>
    </dgm:pt>
    <dgm:pt modelId="{EF07C6F5-0D32-41F7-A3C7-787F20A14CD0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4316D253-00F0-40D3-B80F-5271227A01D0}" type="parTrans" cxnId="{7552BFC5-D49A-4267-A5D0-A5E086417911}">
      <dgm:prSet/>
      <dgm:spPr/>
      <dgm:t>
        <a:bodyPr/>
        <a:lstStyle/>
        <a:p>
          <a:endParaRPr lang="en-US"/>
        </a:p>
      </dgm:t>
    </dgm:pt>
    <dgm:pt modelId="{1CA44E9F-413F-4A08-85EC-32A08AF2D459}" type="sibTrans" cxnId="{7552BFC5-D49A-4267-A5D0-A5E086417911}">
      <dgm:prSet/>
      <dgm:spPr/>
      <dgm:t>
        <a:bodyPr/>
        <a:lstStyle/>
        <a:p>
          <a:endParaRPr lang="en-US"/>
        </a:p>
      </dgm:t>
    </dgm:pt>
    <dgm:pt modelId="{E7CEA809-FE8A-44F7-A49B-B64FEED05A96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8F412557-96A9-4ACE-8C84-428E6A7582B6}" type="parTrans" cxnId="{F1E33A57-B326-4E61-B0E3-BFA1EC42F3BF}">
      <dgm:prSet/>
      <dgm:spPr/>
      <dgm:t>
        <a:bodyPr/>
        <a:lstStyle/>
        <a:p>
          <a:endParaRPr lang="en-US"/>
        </a:p>
      </dgm:t>
    </dgm:pt>
    <dgm:pt modelId="{CDCEB0FB-ADB7-4DA8-A0C8-314907FB7F7D}" type="sibTrans" cxnId="{F1E33A57-B326-4E61-B0E3-BFA1EC42F3BF}">
      <dgm:prSet/>
      <dgm:spPr/>
      <dgm:t>
        <a:bodyPr/>
        <a:lstStyle/>
        <a:p>
          <a:endParaRPr lang="en-US"/>
        </a:p>
      </dgm:t>
    </dgm:pt>
    <dgm:pt modelId="{8E92CBC4-AC89-4798-9B25-2B86F1953C06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5C9CFE5A-EFA0-4E16-A9A0-40B44FCEA645}" type="parTrans" cxnId="{17C7922C-8D48-4E8C-A64F-025DC71424C4}">
      <dgm:prSet/>
      <dgm:spPr/>
      <dgm:t>
        <a:bodyPr/>
        <a:lstStyle/>
        <a:p>
          <a:endParaRPr lang="en-US"/>
        </a:p>
      </dgm:t>
    </dgm:pt>
    <dgm:pt modelId="{12441A32-A411-4001-B6FF-4D775C7A91A5}" type="sibTrans" cxnId="{17C7922C-8D48-4E8C-A64F-025DC71424C4}">
      <dgm:prSet/>
      <dgm:spPr/>
      <dgm:t>
        <a:bodyPr/>
        <a:lstStyle/>
        <a:p>
          <a:endParaRPr lang="en-US"/>
        </a:p>
      </dgm:t>
    </dgm:pt>
    <dgm:pt modelId="{F9746410-C050-4917-95EC-F72AA6258BF1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4EE7DB0-FEF8-4213-B5A1-B12C15A81B46}" type="parTrans" cxnId="{BF2873E7-CB89-4C17-A1A0-7281284913C0}">
      <dgm:prSet/>
      <dgm:spPr/>
      <dgm:t>
        <a:bodyPr/>
        <a:lstStyle/>
        <a:p>
          <a:endParaRPr lang="en-US"/>
        </a:p>
      </dgm:t>
    </dgm:pt>
    <dgm:pt modelId="{50463BFB-384F-4B30-92FB-E6C26138343C}" type="sibTrans" cxnId="{BF2873E7-CB89-4C17-A1A0-7281284913C0}">
      <dgm:prSet/>
      <dgm:spPr/>
      <dgm:t>
        <a:bodyPr/>
        <a:lstStyle/>
        <a:p>
          <a:endParaRPr lang="en-US"/>
        </a:p>
      </dgm:t>
    </dgm:pt>
    <dgm:pt modelId="{C0AEDAA3-4673-4229-BC22-D32B23B68BB1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7770F942-8B43-4850-85AA-172488EE0E63}" type="parTrans" cxnId="{527AB093-4B12-42CC-845E-812C50108F6E}">
      <dgm:prSet/>
      <dgm:spPr/>
      <dgm:t>
        <a:bodyPr/>
        <a:lstStyle/>
        <a:p>
          <a:endParaRPr lang="en-US"/>
        </a:p>
      </dgm:t>
    </dgm:pt>
    <dgm:pt modelId="{16E04D39-A2F1-4754-8384-FB8648445254}" type="sibTrans" cxnId="{527AB093-4B12-42CC-845E-812C50108F6E}">
      <dgm:prSet/>
      <dgm:spPr/>
      <dgm:t>
        <a:bodyPr/>
        <a:lstStyle/>
        <a:p>
          <a:endParaRPr lang="en-US"/>
        </a:p>
      </dgm:t>
    </dgm:pt>
    <dgm:pt modelId="{CA56E5BD-1183-4C3D-9BCF-8A7147C51554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A4518D8-90E2-4D95-8AE3-33DC478592D7}" type="parTrans" cxnId="{513EA616-DD46-4550-AD2C-C0F774665670}">
      <dgm:prSet/>
      <dgm:spPr/>
      <dgm:t>
        <a:bodyPr/>
        <a:lstStyle/>
        <a:p>
          <a:endParaRPr lang="en-US"/>
        </a:p>
      </dgm:t>
    </dgm:pt>
    <dgm:pt modelId="{2246F03D-A030-4D6C-BF5F-631CC4293134}" type="sibTrans" cxnId="{513EA616-DD46-4550-AD2C-C0F774665670}">
      <dgm:prSet/>
      <dgm:spPr/>
      <dgm:t>
        <a:bodyPr/>
        <a:lstStyle/>
        <a:p>
          <a:endParaRPr lang="en-US"/>
        </a:p>
      </dgm:t>
    </dgm:pt>
    <dgm:pt modelId="{7B7999B4-6172-4751-B3CE-6F2F7726E494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500BF25A-C447-4CE0-894F-1DB40F2C5A8D}" type="parTrans" cxnId="{AD856737-94E6-49A8-A28F-9188D608DA76}">
      <dgm:prSet/>
      <dgm:spPr/>
      <dgm:t>
        <a:bodyPr/>
        <a:lstStyle/>
        <a:p>
          <a:endParaRPr lang="en-US"/>
        </a:p>
      </dgm:t>
    </dgm:pt>
    <dgm:pt modelId="{272F1542-BDAA-4BA6-8C5A-00634622D12E}" type="sibTrans" cxnId="{AD856737-94E6-49A8-A28F-9188D608DA76}">
      <dgm:prSet/>
      <dgm:spPr/>
      <dgm:t>
        <a:bodyPr/>
        <a:lstStyle/>
        <a:p>
          <a:endParaRPr lang="en-US"/>
        </a:p>
      </dgm:t>
    </dgm:pt>
    <dgm:pt modelId="{2E7906D1-2090-422B-B616-79C7280EE85C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DCE4C2AB-2CEA-4601-92FB-14F6309DD40D}" type="parTrans" cxnId="{26E180CC-DB11-4928-BF31-C4BD7702AC24}">
      <dgm:prSet/>
      <dgm:spPr/>
      <dgm:t>
        <a:bodyPr/>
        <a:lstStyle/>
        <a:p>
          <a:endParaRPr lang="en-US"/>
        </a:p>
      </dgm:t>
    </dgm:pt>
    <dgm:pt modelId="{88B9FD8E-E889-4E6E-84C7-A67C69873468}" type="sibTrans" cxnId="{26E180CC-DB11-4928-BF31-C4BD7702AC24}">
      <dgm:prSet/>
      <dgm:spPr/>
      <dgm:t>
        <a:bodyPr/>
        <a:lstStyle/>
        <a:p>
          <a:endParaRPr lang="en-US"/>
        </a:p>
      </dgm:t>
    </dgm:pt>
    <dgm:pt modelId="{58D92D33-7DD6-48FB-B394-F0FE00AA3C7C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A241CD1-D6D4-4AB3-90B4-009D8E47C862}" type="parTrans" cxnId="{E58ACF40-89BA-4C62-AB73-1D42BE96979B}">
      <dgm:prSet/>
      <dgm:spPr/>
      <dgm:t>
        <a:bodyPr/>
        <a:lstStyle/>
        <a:p>
          <a:endParaRPr lang="en-US"/>
        </a:p>
      </dgm:t>
    </dgm:pt>
    <dgm:pt modelId="{A875A74E-52A6-435F-B6E4-8C48B1312AAC}" type="sibTrans" cxnId="{E58ACF40-89BA-4C62-AB73-1D42BE96979B}">
      <dgm:prSet/>
      <dgm:spPr/>
      <dgm:t>
        <a:bodyPr/>
        <a:lstStyle/>
        <a:p>
          <a:endParaRPr lang="en-US"/>
        </a:p>
      </dgm:t>
    </dgm:pt>
    <dgm:pt modelId="{C0EBBA3A-DB9E-4B2D-BC66-D2B2CB70C97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C2BBA257-687C-4FC5-95C0-28D4478076A2}" type="parTrans" cxnId="{4699BC69-53FC-4D43-9D1F-F5E2A570693A}">
      <dgm:prSet/>
      <dgm:spPr/>
      <dgm:t>
        <a:bodyPr/>
        <a:lstStyle/>
        <a:p>
          <a:endParaRPr lang="en-US"/>
        </a:p>
      </dgm:t>
    </dgm:pt>
    <dgm:pt modelId="{DF57BD75-2E8A-48A6-AE5E-0105827F837D}" type="sibTrans" cxnId="{4699BC69-53FC-4D43-9D1F-F5E2A570693A}">
      <dgm:prSet/>
      <dgm:spPr/>
      <dgm:t>
        <a:bodyPr/>
        <a:lstStyle/>
        <a:p>
          <a:endParaRPr lang="en-US"/>
        </a:p>
      </dgm:t>
    </dgm:pt>
    <dgm:pt modelId="{39DCE699-18AF-448C-93DB-119501DA6AD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90B24B82-BAC7-4EDD-996A-95CB0377C443}" type="parTrans" cxnId="{24F0F68E-360C-4C67-A995-3603D8386169}">
      <dgm:prSet/>
      <dgm:spPr/>
      <dgm:t>
        <a:bodyPr/>
        <a:lstStyle/>
        <a:p>
          <a:endParaRPr lang="en-US"/>
        </a:p>
      </dgm:t>
    </dgm:pt>
    <dgm:pt modelId="{55CA978A-BA03-4BAA-8EDE-10B7A6EC5DC8}" type="sibTrans" cxnId="{24F0F68E-360C-4C67-A995-3603D8386169}">
      <dgm:prSet/>
      <dgm:spPr/>
      <dgm:t>
        <a:bodyPr/>
        <a:lstStyle/>
        <a:p>
          <a:endParaRPr lang="en-US"/>
        </a:p>
      </dgm:t>
    </dgm:pt>
    <dgm:pt modelId="{2ED10B15-8ED2-45D5-B66B-75425238439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4E439DDA-1DF5-4A94-BD23-C2BF49B5F792}" type="parTrans" cxnId="{2CD646F3-222C-49BB-A3E3-1A5B0362366B}">
      <dgm:prSet/>
      <dgm:spPr/>
      <dgm:t>
        <a:bodyPr/>
        <a:lstStyle/>
        <a:p>
          <a:endParaRPr lang="en-US"/>
        </a:p>
      </dgm:t>
    </dgm:pt>
    <dgm:pt modelId="{0B7777BD-4B0F-4CF4-A838-EFBD21B259ED}" type="sibTrans" cxnId="{2CD646F3-222C-49BB-A3E3-1A5B0362366B}">
      <dgm:prSet/>
      <dgm:spPr/>
      <dgm:t>
        <a:bodyPr/>
        <a:lstStyle/>
        <a:p>
          <a:endParaRPr lang="en-US"/>
        </a:p>
      </dgm:t>
    </dgm:pt>
    <dgm:pt modelId="{75BFFC63-3951-4624-9A25-4A6FA3DF1D4F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5A390B9E-5A06-436C-8AB4-C39D6EA025B5}" type="parTrans" cxnId="{EED33564-D046-4BC2-B7F4-7A0A502874F0}">
      <dgm:prSet/>
      <dgm:spPr/>
      <dgm:t>
        <a:bodyPr/>
        <a:lstStyle/>
        <a:p>
          <a:endParaRPr lang="en-US"/>
        </a:p>
      </dgm:t>
    </dgm:pt>
    <dgm:pt modelId="{AB85522A-5880-40F4-9EBA-78D58D6B43C0}" type="sibTrans" cxnId="{EED33564-D046-4BC2-B7F4-7A0A502874F0}">
      <dgm:prSet/>
      <dgm:spPr/>
      <dgm:t>
        <a:bodyPr/>
        <a:lstStyle/>
        <a:p>
          <a:endParaRPr lang="en-US"/>
        </a:p>
      </dgm:t>
    </dgm:pt>
    <dgm:pt modelId="{2A4F53DB-E3E5-4F32-A775-4D6F06BFB65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05C73AC-B42A-4CCA-A04C-DC173F8FFFAC}" type="parTrans" cxnId="{FCBC2201-96FB-416A-AB10-FEA02349CA8F}">
      <dgm:prSet/>
      <dgm:spPr/>
      <dgm:t>
        <a:bodyPr/>
        <a:lstStyle/>
        <a:p>
          <a:endParaRPr lang="en-US"/>
        </a:p>
      </dgm:t>
    </dgm:pt>
    <dgm:pt modelId="{BA26FB86-2300-42FA-A23B-CED53191669B}" type="sibTrans" cxnId="{FCBC2201-96FB-416A-AB10-FEA02349CA8F}">
      <dgm:prSet/>
      <dgm:spPr/>
      <dgm:t>
        <a:bodyPr/>
        <a:lstStyle/>
        <a:p>
          <a:endParaRPr lang="en-US"/>
        </a:p>
      </dgm:t>
    </dgm:pt>
    <dgm:pt modelId="{FEC79233-DDB8-4EA6-B644-C4728DCDFA67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D5B5FCFE-FD6E-413C-8351-12955623BB89}" type="parTrans" cxnId="{C74E4C7C-E4B0-446F-9571-C978C3D87EEB}">
      <dgm:prSet/>
      <dgm:spPr/>
      <dgm:t>
        <a:bodyPr/>
        <a:lstStyle/>
        <a:p>
          <a:endParaRPr lang="en-US"/>
        </a:p>
      </dgm:t>
    </dgm:pt>
    <dgm:pt modelId="{8DF8C262-1A46-44BA-A2E9-F28EF21F2E3A}" type="sibTrans" cxnId="{C74E4C7C-E4B0-446F-9571-C978C3D87EEB}">
      <dgm:prSet/>
      <dgm:spPr/>
      <dgm:t>
        <a:bodyPr/>
        <a:lstStyle/>
        <a:p>
          <a:endParaRPr lang="en-US"/>
        </a:p>
      </dgm:t>
    </dgm:pt>
    <dgm:pt modelId="{AB0E1B7D-A3B7-46DF-9312-D6E08762613E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C5AF0BE-8DFA-4967-9099-7465DF5F48E8}" type="parTrans" cxnId="{24E15506-062D-4852-8E08-F6A7AC8E76E5}">
      <dgm:prSet/>
      <dgm:spPr/>
      <dgm:t>
        <a:bodyPr/>
        <a:lstStyle/>
        <a:p>
          <a:endParaRPr lang="en-US"/>
        </a:p>
      </dgm:t>
    </dgm:pt>
    <dgm:pt modelId="{EBB7A8A5-615F-4CE2-8BDF-989B10EED933}" type="sibTrans" cxnId="{24E15506-062D-4852-8E08-F6A7AC8E76E5}">
      <dgm:prSet/>
      <dgm:spPr/>
      <dgm:t>
        <a:bodyPr/>
        <a:lstStyle/>
        <a:p>
          <a:endParaRPr lang="en-US"/>
        </a:p>
      </dgm:t>
    </dgm:pt>
    <dgm:pt modelId="{DAAF1C7F-CCCC-4A20-B23B-16E1D4242FB0}" type="pres">
      <dgm:prSet presAssocID="{E6665C70-4AE0-477B-B0D9-786B459221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0230B1-6551-4F27-9A3C-ECCCECC64F7F}" type="pres">
      <dgm:prSet presAssocID="{E6665C70-4AE0-477B-B0D9-786B45922174}" presName="hierFlow" presStyleCnt="0"/>
      <dgm:spPr/>
    </dgm:pt>
    <dgm:pt modelId="{6B0B0208-95F9-4287-A28C-A5FF25EDD510}" type="pres">
      <dgm:prSet presAssocID="{E6665C70-4AE0-477B-B0D9-786B459221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F5D0C7-E1E2-40C6-BFC1-1ECC7BA23BDE}" type="pres">
      <dgm:prSet presAssocID="{B620F631-9D90-4FD0-9745-E9C8F974B962}" presName="Name14" presStyleCnt="0"/>
      <dgm:spPr/>
    </dgm:pt>
    <dgm:pt modelId="{8BDF5848-6E9A-4A76-9F4A-4F548DFE62F3}" type="pres">
      <dgm:prSet presAssocID="{B620F631-9D90-4FD0-9745-E9C8F974B962}" presName="level1Shape" presStyleLbl="node0" presStyleIdx="0" presStyleCnt="1">
        <dgm:presLayoutVars>
          <dgm:chPref val="3"/>
        </dgm:presLayoutVars>
      </dgm:prSet>
      <dgm:spPr/>
    </dgm:pt>
    <dgm:pt modelId="{13C65432-DFF7-467F-8B58-8AB27DCD4619}" type="pres">
      <dgm:prSet presAssocID="{B620F631-9D90-4FD0-9745-E9C8F974B962}" presName="hierChild2" presStyleCnt="0"/>
      <dgm:spPr/>
    </dgm:pt>
    <dgm:pt modelId="{BCF9D07E-38C8-4E9B-A79C-627BAC688CD5}" type="pres">
      <dgm:prSet presAssocID="{5A4E18FA-C5E2-494D-9DFD-3CEB7F72A5E2}" presName="Name19" presStyleLbl="parChTrans1D2" presStyleIdx="0" presStyleCnt="2"/>
      <dgm:spPr/>
    </dgm:pt>
    <dgm:pt modelId="{C1BC349F-4E9D-4D64-8318-9509F10B1957}" type="pres">
      <dgm:prSet presAssocID="{A6E6162E-116A-4C9A-8F04-1CC6940DADB2}" presName="Name21" presStyleCnt="0"/>
      <dgm:spPr/>
    </dgm:pt>
    <dgm:pt modelId="{FEFF8D2C-6470-4B45-AEA3-7C177B019DA4}" type="pres">
      <dgm:prSet presAssocID="{A6E6162E-116A-4C9A-8F04-1CC6940DADB2}" presName="level2Shape" presStyleLbl="node2" presStyleIdx="0" presStyleCnt="2"/>
      <dgm:spPr/>
    </dgm:pt>
    <dgm:pt modelId="{14B47DAE-B3DF-4A65-A0F6-755782560E24}" type="pres">
      <dgm:prSet presAssocID="{A6E6162E-116A-4C9A-8F04-1CC6940DADB2}" presName="hierChild3" presStyleCnt="0"/>
      <dgm:spPr/>
    </dgm:pt>
    <dgm:pt modelId="{9430A4B4-8FE6-4278-99D8-D48618CA3312}" type="pres">
      <dgm:prSet presAssocID="{792DE26F-944E-4E26-BDEA-047D7B11B2E1}" presName="Name19" presStyleLbl="parChTrans1D3" presStyleIdx="0" presStyleCnt="4"/>
      <dgm:spPr/>
    </dgm:pt>
    <dgm:pt modelId="{F9C8F6F4-7364-4506-9F8E-521C04A65702}" type="pres">
      <dgm:prSet presAssocID="{BB4A64FF-1E45-4360-9FA2-D94EC200E7B4}" presName="Name21" presStyleCnt="0"/>
      <dgm:spPr/>
    </dgm:pt>
    <dgm:pt modelId="{0B458376-1749-401C-BB1B-800E202BDEF9}" type="pres">
      <dgm:prSet presAssocID="{BB4A64FF-1E45-4360-9FA2-D94EC200E7B4}" presName="level2Shape" presStyleLbl="node3" presStyleIdx="0" presStyleCnt="4"/>
      <dgm:spPr/>
    </dgm:pt>
    <dgm:pt modelId="{E24223CE-CB22-4613-BF86-B2746FCDE6AB}" type="pres">
      <dgm:prSet presAssocID="{BB4A64FF-1E45-4360-9FA2-D94EC200E7B4}" presName="hierChild3" presStyleCnt="0"/>
      <dgm:spPr/>
    </dgm:pt>
    <dgm:pt modelId="{7B564C11-AC6D-49DF-9A31-B8A3A362641A}" type="pres">
      <dgm:prSet presAssocID="{14EE7DB0-FEF8-4213-B5A1-B12C15A81B46}" presName="Name19" presStyleLbl="parChTrans1D4" presStyleIdx="0" presStyleCnt="12"/>
      <dgm:spPr/>
    </dgm:pt>
    <dgm:pt modelId="{4A5E10C2-7BF9-4EE5-9670-14197F5C772F}" type="pres">
      <dgm:prSet presAssocID="{F9746410-C050-4917-95EC-F72AA6258BF1}" presName="Name21" presStyleCnt="0"/>
      <dgm:spPr/>
    </dgm:pt>
    <dgm:pt modelId="{2B69DE43-95B2-479E-868A-B4DF9CF7148B}" type="pres">
      <dgm:prSet presAssocID="{F9746410-C050-4917-95EC-F72AA6258BF1}" presName="level2Shape" presStyleLbl="node4" presStyleIdx="0" presStyleCnt="12"/>
      <dgm:spPr/>
    </dgm:pt>
    <dgm:pt modelId="{959D5B5D-30A1-4FAE-A478-C66477807B09}" type="pres">
      <dgm:prSet presAssocID="{F9746410-C050-4917-95EC-F72AA6258BF1}" presName="hierChild3" presStyleCnt="0"/>
      <dgm:spPr/>
    </dgm:pt>
    <dgm:pt modelId="{3FB15CBC-1E1E-4AC9-B878-B6A7EF0AFCCD}" type="pres">
      <dgm:prSet presAssocID="{7770F942-8B43-4850-85AA-172488EE0E63}" presName="Name19" presStyleLbl="parChTrans1D4" presStyleIdx="1" presStyleCnt="12"/>
      <dgm:spPr/>
    </dgm:pt>
    <dgm:pt modelId="{B7201E53-4B36-4B37-8F1E-6F5DD286E050}" type="pres">
      <dgm:prSet presAssocID="{C0AEDAA3-4673-4229-BC22-D32B23B68BB1}" presName="Name21" presStyleCnt="0"/>
      <dgm:spPr/>
    </dgm:pt>
    <dgm:pt modelId="{E2857705-462C-4731-8AD2-F1DC3BC8C158}" type="pres">
      <dgm:prSet presAssocID="{C0AEDAA3-4673-4229-BC22-D32B23B68BB1}" presName="level2Shape" presStyleLbl="node4" presStyleIdx="1" presStyleCnt="12"/>
      <dgm:spPr/>
    </dgm:pt>
    <dgm:pt modelId="{078BFEA5-5C24-43AF-9E36-4DAD3CBF1AFD}" type="pres">
      <dgm:prSet presAssocID="{C0AEDAA3-4673-4229-BC22-D32B23B68BB1}" presName="hierChild3" presStyleCnt="0"/>
      <dgm:spPr/>
    </dgm:pt>
    <dgm:pt modelId="{22D478AF-E15D-463E-88F9-2367E1A5ADC7}" type="pres">
      <dgm:prSet presAssocID="{EA4518D8-90E2-4D95-8AE3-33DC478592D7}" presName="Name19" presStyleLbl="parChTrans1D4" presStyleIdx="2" presStyleCnt="12"/>
      <dgm:spPr/>
    </dgm:pt>
    <dgm:pt modelId="{2C1CD230-53F3-4FFF-A301-628150F1CCFC}" type="pres">
      <dgm:prSet presAssocID="{CA56E5BD-1183-4C3D-9BCF-8A7147C51554}" presName="Name21" presStyleCnt="0"/>
      <dgm:spPr/>
    </dgm:pt>
    <dgm:pt modelId="{D852C006-7EA5-46CF-B4BB-C425BD1B2BD2}" type="pres">
      <dgm:prSet presAssocID="{CA56E5BD-1183-4C3D-9BCF-8A7147C51554}" presName="level2Shape" presStyleLbl="node4" presStyleIdx="2" presStyleCnt="12"/>
      <dgm:spPr/>
    </dgm:pt>
    <dgm:pt modelId="{F7662D50-0800-4245-853C-03D741221FA1}" type="pres">
      <dgm:prSet presAssocID="{CA56E5BD-1183-4C3D-9BCF-8A7147C51554}" presName="hierChild3" presStyleCnt="0"/>
      <dgm:spPr/>
    </dgm:pt>
    <dgm:pt modelId="{1D2FA4C5-1788-46F2-98E0-B9B9671E06E0}" type="pres">
      <dgm:prSet presAssocID="{4316D253-00F0-40D3-B80F-5271227A01D0}" presName="Name19" presStyleLbl="parChTrans1D3" presStyleIdx="1" presStyleCnt="4"/>
      <dgm:spPr/>
    </dgm:pt>
    <dgm:pt modelId="{A56036B6-4ED6-4F20-9449-3DA8E1EF506E}" type="pres">
      <dgm:prSet presAssocID="{EF07C6F5-0D32-41F7-A3C7-787F20A14CD0}" presName="Name21" presStyleCnt="0"/>
      <dgm:spPr/>
    </dgm:pt>
    <dgm:pt modelId="{BB1A1CEA-3F3C-4D9A-8C2A-9CDDE5E67784}" type="pres">
      <dgm:prSet presAssocID="{EF07C6F5-0D32-41F7-A3C7-787F20A14CD0}" presName="level2Shape" presStyleLbl="node3" presStyleIdx="1" presStyleCnt="4"/>
      <dgm:spPr/>
    </dgm:pt>
    <dgm:pt modelId="{C84C5775-D2DD-49E4-8E31-58B34F28F93E}" type="pres">
      <dgm:prSet presAssocID="{EF07C6F5-0D32-41F7-A3C7-787F20A14CD0}" presName="hierChild3" presStyleCnt="0"/>
      <dgm:spPr/>
    </dgm:pt>
    <dgm:pt modelId="{C363B846-AE4D-4908-8B4A-4C6D466EAEA7}" type="pres">
      <dgm:prSet presAssocID="{500BF25A-C447-4CE0-894F-1DB40F2C5A8D}" presName="Name19" presStyleLbl="parChTrans1D4" presStyleIdx="3" presStyleCnt="12"/>
      <dgm:spPr/>
    </dgm:pt>
    <dgm:pt modelId="{88E9111D-1B75-48E2-ABB2-B1FA8AD8DDC8}" type="pres">
      <dgm:prSet presAssocID="{7B7999B4-6172-4751-B3CE-6F2F7726E494}" presName="Name21" presStyleCnt="0"/>
      <dgm:spPr/>
    </dgm:pt>
    <dgm:pt modelId="{A7591A34-6FFA-407B-ABE0-CFFDE0B88498}" type="pres">
      <dgm:prSet presAssocID="{7B7999B4-6172-4751-B3CE-6F2F7726E494}" presName="level2Shape" presStyleLbl="node4" presStyleIdx="3" presStyleCnt="12"/>
      <dgm:spPr/>
    </dgm:pt>
    <dgm:pt modelId="{FCDEDF6B-4FD6-41FA-8B8A-DCB3B173FE1E}" type="pres">
      <dgm:prSet presAssocID="{7B7999B4-6172-4751-B3CE-6F2F7726E494}" presName="hierChild3" presStyleCnt="0"/>
      <dgm:spPr/>
    </dgm:pt>
    <dgm:pt modelId="{413DB8E9-E9AD-4C59-BE0F-8C33C5D4429C}" type="pres">
      <dgm:prSet presAssocID="{DCE4C2AB-2CEA-4601-92FB-14F6309DD40D}" presName="Name19" presStyleLbl="parChTrans1D4" presStyleIdx="4" presStyleCnt="12"/>
      <dgm:spPr/>
    </dgm:pt>
    <dgm:pt modelId="{C9FC333D-4BCA-4885-9667-0F46AE904A41}" type="pres">
      <dgm:prSet presAssocID="{2E7906D1-2090-422B-B616-79C7280EE85C}" presName="Name21" presStyleCnt="0"/>
      <dgm:spPr/>
    </dgm:pt>
    <dgm:pt modelId="{05348571-21E5-4D54-8BA9-824FBB9EF888}" type="pres">
      <dgm:prSet presAssocID="{2E7906D1-2090-422B-B616-79C7280EE85C}" presName="level2Shape" presStyleLbl="node4" presStyleIdx="4" presStyleCnt="12"/>
      <dgm:spPr/>
    </dgm:pt>
    <dgm:pt modelId="{34239167-75EF-4C18-850D-60D0F7B2384E}" type="pres">
      <dgm:prSet presAssocID="{2E7906D1-2090-422B-B616-79C7280EE85C}" presName="hierChild3" presStyleCnt="0"/>
      <dgm:spPr/>
    </dgm:pt>
    <dgm:pt modelId="{EABF512C-1ECA-4503-8A4E-A59BADC87C15}" type="pres">
      <dgm:prSet presAssocID="{8A241CD1-D6D4-4AB3-90B4-009D8E47C862}" presName="Name19" presStyleLbl="parChTrans1D4" presStyleIdx="5" presStyleCnt="12"/>
      <dgm:spPr/>
    </dgm:pt>
    <dgm:pt modelId="{96C68F81-DD18-40B8-9B37-18F253B03663}" type="pres">
      <dgm:prSet presAssocID="{58D92D33-7DD6-48FB-B394-F0FE00AA3C7C}" presName="Name21" presStyleCnt="0"/>
      <dgm:spPr/>
    </dgm:pt>
    <dgm:pt modelId="{A963640F-3749-46D0-BE77-39DEA61C8DD1}" type="pres">
      <dgm:prSet presAssocID="{58D92D33-7DD6-48FB-B394-F0FE00AA3C7C}" presName="level2Shape" presStyleLbl="node4" presStyleIdx="5" presStyleCnt="12"/>
      <dgm:spPr/>
    </dgm:pt>
    <dgm:pt modelId="{98141519-FB21-4360-8A30-5B1000149C76}" type="pres">
      <dgm:prSet presAssocID="{58D92D33-7DD6-48FB-B394-F0FE00AA3C7C}" presName="hierChild3" presStyleCnt="0"/>
      <dgm:spPr/>
    </dgm:pt>
    <dgm:pt modelId="{2698640F-CB28-4A57-9EAA-443C89CBF4ED}" type="pres">
      <dgm:prSet presAssocID="{8F412557-96A9-4ACE-8C84-428E6A7582B6}" presName="Name19" presStyleLbl="parChTrans1D2" presStyleIdx="1" presStyleCnt="2"/>
      <dgm:spPr/>
    </dgm:pt>
    <dgm:pt modelId="{9F476407-DBD4-486C-9AB0-3C8335C543F5}" type="pres">
      <dgm:prSet presAssocID="{E7CEA809-FE8A-44F7-A49B-B64FEED05A96}" presName="Name21" presStyleCnt="0"/>
      <dgm:spPr/>
    </dgm:pt>
    <dgm:pt modelId="{824F5783-364F-4DB3-9285-A482435D53A2}" type="pres">
      <dgm:prSet presAssocID="{E7CEA809-FE8A-44F7-A49B-B64FEED05A96}" presName="level2Shape" presStyleLbl="node2" presStyleIdx="1" presStyleCnt="2"/>
      <dgm:spPr/>
    </dgm:pt>
    <dgm:pt modelId="{B25066BF-60D2-4D1E-8C69-67A3169409E2}" type="pres">
      <dgm:prSet presAssocID="{E7CEA809-FE8A-44F7-A49B-B64FEED05A96}" presName="hierChild3" presStyleCnt="0"/>
      <dgm:spPr/>
    </dgm:pt>
    <dgm:pt modelId="{E2CDFC38-AB9D-4861-B7E4-BB12AB2C3535}" type="pres">
      <dgm:prSet presAssocID="{5A390B9E-5A06-436C-8AB4-C39D6EA025B5}" presName="Name19" presStyleLbl="parChTrans1D3" presStyleIdx="2" presStyleCnt="4"/>
      <dgm:spPr/>
    </dgm:pt>
    <dgm:pt modelId="{649BD397-AD25-4AD0-8BD7-637EDFE2FE91}" type="pres">
      <dgm:prSet presAssocID="{75BFFC63-3951-4624-9A25-4A6FA3DF1D4F}" presName="Name21" presStyleCnt="0"/>
      <dgm:spPr/>
    </dgm:pt>
    <dgm:pt modelId="{3C4C1750-0EC2-4300-B5E3-515546C498E6}" type="pres">
      <dgm:prSet presAssocID="{75BFFC63-3951-4624-9A25-4A6FA3DF1D4F}" presName="level2Shape" presStyleLbl="node3" presStyleIdx="2" presStyleCnt="4"/>
      <dgm:spPr/>
    </dgm:pt>
    <dgm:pt modelId="{C9AB20F7-B252-4138-A7C2-9C2CD33BF71A}" type="pres">
      <dgm:prSet presAssocID="{75BFFC63-3951-4624-9A25-4A6FA3DF1D4F}" presName="hierChild3" presStyleCnt="0"/>
      <dgm:spPr/>
    </dgm:pt>
    <dgm:pt modelId="{88DFC31D-1F8B-4285-B34C-20DC36331C4F}" type="pres">
      <dgm:prSet presAssocID="{E05C73AC-B42A-4CCA-A04C-DC173F8FFFAC}" presName="Name19" presStyleLbl="parChTrans1D4" presStyleIdx="6" presStyleCnt="12"/>
      <dgm:spPr/>
    </dgm:pt>
    <dgm:pt modelId="{F4697E32-1C07-456A-9782-93F10A5AAD70}" type="pres">
      <dgm:prSet presAssocID="{2A4F53DB-E3E5-4F32-A775-4D6F06BFB656}" presName="Name21" presStyleCnt="0"/>
      <dgm:spPr/>
    </dgm:pt>
    <dgm:pt modelId="{7150AB54-9B46-40E6-A27E-E5A1C9908BD8}" type="pres">
      <dgm:prSet presAssocID="{2A4F53DB-E3E5-4F32-A775-4D6F06BFB656}" presName="level2Shape" presStyleLbl="node4" presStyleIdx="6" presStyleCnt="12"/>
      <dgm:spPr/>
    </dgm:pt>
    <dgm:pt modelId="{CEAFD7ED-C16A-42C2-92E2-D92A03022BF5}" type="pres">
      <dgm:prSet presAssocID="{2A4F53DB-E3E5-4F32-A775-4D6F06BFB656}" presName="hierChild3" presStyleCnt="0"/>
      <dgm:spPr/>
    </dgm:pt>
    <dgm:pt modelId="{9A803C10-1F3E-46E7-BCFE-34A88804D435}" type="pres">
      <dgm:prSet presAssocID="{D5B5FCFE-FD6E-413C-8351-12955623BB89}" presName="Name19" presStyleLbl="parChTrans1D4" presStyleIdx="7" presStyleCnt="12"/>
      <dgm:spPr/>
    </dgm:pt>
    <dgm:pt modelId="{E1C1D3F1-8517-4EFC-A3CD-87F5378C3462}" type="pres">
      <dgm:prSet presAssocID="{FEC79233-DDB8-4EA6-B644-C4728DCDFA67}" presName="Name21" presStyleCnt="0"/>
      <dgm:spPr/>
    </dgm:pt>
    <dgm:pt modelId="{70A513EA-93D1-40FA-9C52-60941650430E}" type="pres">
      <dgm:prSet presAssocID="{FEC79233-DDB8-4EA6-B644-C4728DCDFA67}" presName="level2Shape" presStyleLbl="node4" presStyleIdx="7" presStyleCnt="12"/>
      <dgm:spPr/>
    </dgm:pt>
    <dgm:pt modelId="{EFB63783-EC1A-44D4-B4B3-6F59AE3D52CB}" type="pres">
      <dgm:prSet presAssocID="{FEC79233-DDB8-4EA6-B644-C4728DCDFA67}" presName="hierChild3" presStyleCnt="0"/>
      <dgm:spPr/>
    </dgm:pt>
    <dgm:pt modelId="{CAAE6E90-D1B0-408B-B542-AB93632463C8}" type="pres">
      <dgm:prSet presAssocID="{6C5AF0BE-8DFA-4967-9099-7465DF5F48E8}" presName="Name19" presStyleLbl="parChTrans1D4" presStyleIdx="8" presStyleCnt="12"/>
      <dgm:spPr/>
    </dgm:pt>
    <dgm:pt modelId="{481F515D-2EFD-4690-B40A-95A0630334D4}" type="pres">
      <dgm:prSet presAssocID="{AB0E1B7D-A3B7-46DF-9312-D6E08762613E}" presName="Name21" presStyleCnt="0"/>
      <dgm:spPr/>
    </dgm:pt>
    <dgm:pt modelId="{844A9E0B-4F0C-4E32-98A5-B3932E5F3861}" type="pres">
      <dgm:prSet presAssocID="{AB0E1B7D-A3B7-46DF-9312-D6E08762613E}" presName="level2Shape" presStyleLbl="node4" presStyleIdx="8" presStyleCnt="12"/>
      <dgm:spPr/>
    </dgm:pt>
    <dgm:pt modelId="{B8213194-06C8-46AF-8EF3-B3F778EA52BC}" type="pres">
      <dgm:prSet presAssocID="{AB0E1B7D-A3B7-46DF-9312-D6E08762613E}" presName="hierChild3" presStyleCnt="0"/>
      <dgm:spPr/>
    </dgm:pt>
    <dgm:pt modelId="{B082635F-D5D7-4008-9103-A880FDDDF630}" type="pres">
      <dgm:prSet presAssocID="{5C9CFE5A-EFA0-4E16-A9A0-40B44FCEA645}" presName="Name19" presStyleLbl="parChTrans1D3" presStyleIdx="3" presStyleCnt="4"/>
      <dgm:spPr/>
    </dgm:pt>
    <dgm:pt modelId="{EACEB2BE-25FB-4811-A133-4251D2E9A831}" type="pres">
      <dgm:prSet presAssocID="{8E92CBC4-AC89-4798-9B25-2B86F1953C06}" presName="Name21" presStyleCnt="0"/>
      <dgm:spPr/>
    </dgm:pt>
    <dgm:pt modelId="{70B1BE49-CEB5-4C01-BB5A-D37E013F1FF8}" type="pres">
      <dgm:prSet presAssocID="{8E92CBC4-AC89-4798-9B25-2B86F1953C06}" presName="level2Shape" presStyleLbl="node3" presStyleIdx="3" presStyleCnt="4"/>
      <dgm:spPr/>
    </dgm:pt>
    <dgm:pt modelId="{DA4026B0-B637-4A25-89DC-9C47CC10531C}" type="pres">
      <dgm:prSet presAssocID="{8E92CBC4-AC89-4798-9B25-2B86F1953C06}" presName="hierChild3" presStyleCnt="0"/>
      <dgm:spPr/>
    </dgm:pt>
    <dgm:pt modelId="{193C5D5E-0B9D-4A53-9A2C-9B9813C78F3E}" type="pres">
      <dgm:prSet presAssocID="{C2BBA257-687C-4FC5-95C0-28D4478076A2}" presName="Name19" presStyleLbl="parChTrans1D4" presStyleIdx="9" presStyleCnt="12"/>
      <dgm:spPr/>
    </dgm:pt>
    <dgm:pt modelId="{ACD82C97-DFDE-4470-930C-9FE7AB512FAF}" type="pres">
      <dgm:prSet presAssocID="{C0EBBA3A-DB9E-4B2D-BC66-D2B2CB70C97A}" presName="Name21" presStyleCnt="0"/>
      <dgm:spPr/>
    </dgm:pt>
    <dgm:pt modelId="{CE1FADB2-DA96-4CDE-AAEC-C3356FCF4250}" type="pres">
      <dgm:prSet presAssocID="{C0EBBA3A-DB9E-4B2D-BC66-D2B2CB70C97A}" presName="level2Shape" presStyleLbl="node4" presStyleIdx="9" presStyleCnt="12"/>
      <dgm:spPr/>
    </dgm:pt>
    <dgm:pt modelId="{D624446A-0E57-4C22-AE80-BBB22CE176F7}" type="pres">
      <dgm:prSet presAssocID="{C0EBBA3A-DB9E-4B2D-BC66-D2B2CB70C97A}" presName="hierChild3" presStyleCnt="0"/>
      <dgm:spPr/>
    </dgm:pt>
    <dgm:pt modelId="{14AACC90-41D6-483D-8C4F-FD112081E394}" type="pres">
      <dgm:prSet presAssocID="{90B24B82-BAC7-4EDD-996A-95CB0377C443}" presName="Name19" presStyleLbl="parChTrans1D4" presStyleIdx="10" presStyleCnt="12"/>
      <dgm:spPr/>
    </dgm:pt>
    <dgm:pt modelId="{3EA44249-F502-41E9-AA1D-B3EEA788F48D}" type="pres">
      <dgm:prSet presAssocID="{39DCE699-18AF-448C-93DB-119501DA6ADA}" presName="Name21" presStyleCnt="0"/>
      <dgm:spPr/>
    </dgm:pt>
    <dgm:pt modelId="{B3B1C0FC-35C9-4783-A8C0-B312D381446C}" type="pres">
      <dgm:prSet presAssocID="{39DCE699-18AF-448C-93DB-119501DA6ADA}" presName="level2Shape" presStyleLbl="node4" presStyleIdx="10" presStyleCnt="12"/>
      <dgm:spPr/>
    </dgm:pt>
    <dgm:pt modelId="{6B087332-4F2E-4FC9-8FB8-D12ED5E9F40B}" type="pres">
      <dgm:prSet presAssocID="{39DCE699-18AF-448C-93DB-119501DA6ADA}" presName="hierChild3" presStyleCnt="0"/>
      <dgm:spPr/>
    </dgm:pt>
    <dgm:pt modelId="{91DCE09B-5548-4831-98A6-317EB8944966}" type="pres">
      <dgm:prSet presAssocID="{4E439DDA-1DF5-4A94-BD23-C2BF49B5F792}" presName="Name19" presStyleLbl="parChTrans1D4" presStyleIdx="11" presStyleCnt="12"/>
      <dgm:spPr/>
    </dgm:pt>
    <dgm:pt modelId="{547D579D-485E-4A93-B233-FD756735EF87}" type="pres">
      <dgm:prSet presAssocID="{2ED10B15-8ED2-45D5-B66B-754252384398}" presName="Name21" presStyleCnt="0"/>
      <dgm:spPr/>
    </dgm:pt>
    <dgm:pt modelId="{94A7CA85-0C79-438A-859D-34D2412E668C}" type="pres">
      <dgm:prSet presAssocID="{2ED10B15-8ED2-45D5-B66B-754252384398}" presName="level2Shape" presStyleLbl="node4" presStyleIdx="11" presStyleCnt="12"/>
      <dgm:spPr/>
    </dgm:pt>
    <dgm:pt modelId="{670F53B0-EFCC-40B8-9959-ABF1E9F8F1C6}" type="pres">
      <dgm:prSet presAssocID="{2ED10B15-8ED2-45D5-B66B-754252384398}" presName="hierChild3" presStyleCnt="0"/>
      <dgm:spPr/>
    </dgm:pt>
    <dgm:pt modelId="{8BAE7F94-32C3-4DD6-9628-90339F59E524}" type="pres">
      <dgm:prSet presAssocID="{E6665C70-4AE0-477B-B0D9-786B45922174}" presName="bgShapesFlow" presStyleCnt="0"/>
      <dgm:spPr/>
    </dgm:pt>
  </dgm:ptLst>
  <dgm:cxnLst>
    <dgm:cxn modelId="{7196906E-3B22-48A6-BDE5-09FB76CE7EBB}" type="presOf" srcId="{EA4518D8-90E2-4D95-8AE3-33DC478592D7}" destId="{22D478AF-E15D-463E-88F9-2367E1A5ADC7}" srcOrd="0" destOrd="0" presId="urn:microsoft.com/office/officeart/2005/8/layout/hierarchy6"/>
    <dgm:cxn modelId="{527AB093-4B12-42CC-845E-812C50108F6E}" srcId="{BB4A64FF-1E45-4360-9FA2-D94EC200E7B4}" destId="{C0AEDAA3-4673-4229-BC22-D32B23B68BB1}" srcOrd="1" destOrd="0" parTransId="{7770F942-8B43-4850-85AA-172488EE0E63}" sibTransId="{16E04D39-A2F1-4754-8384-FB8648445254}"/>
    <dgm:cxn modelId="{DA58C3A3-6E77-454D-B4CC-8060DADDE4F2}" type="presOf" srcId="{B620F631-9D90-4FD0-9745-E9C8F974B962}" destId="{8BDF5848-6E9A-4A76-9F4A-4F548DFE62F3}" srcOrd="0" destOrd="0" presId="urn:microsoft.com/office/officeart/2005/8/layout/hierarchy6"/>
    <dgm:cxn modelId="{0CE410B5-F2A1-4BEB-A086-E222E6E847DF}" type="presOf" srcId="{C0EBBA3A-DB9E-4B2D-BC66-D2B2CB70C97A}" destId="{CE1FADB2-DA96-4CDE-AAEC-C3356FCF4250}" srcOrd="0" destOrd="0" presId="urn:microsoft.com/office/officeart/2005/8/layout/hierarchy6"/>
    <dgm:cxn modelId="{513EA616-DD46-4550-AD2C-C0F774665670}" srcId="{BB4A64FF-1E45-4360-9FA2-D94EC200E7B4}" destId="{CA56E5BD-1183-4C3D-9BCF-8A7147C51554}" srcOrd="2" destOrd="0" parTransId="{EA4518D8-90E2-4D95-8AE3-33DC478592D7}" sibTransId="{2246F03D-A030-4D6C-BF5F-631CC4293134}"/>
    <dgm:cxn modelId="{F1E33A57-B326-4E61-B0E3-BFA1EC42F3BF}" srcId="{B620F631-9D90-4FD0-9745-E9C8F974B962}" destId="{E7CEA809-FE8A-44F7-A49B-B64FEED05A96}" srcOrd="1" destOrd="0" parTransId="{8F412557-96A9-4ACE-8C84-428E6A7582B6}" sibTransId="{CDCEB0FB-ADB7-4DA8-A0C8-314907FB7F7D}"/>
    <dgm:cxn modelId="{EB37D674-0BD6-40E6-B2CE-25423007B2DF}" type="presOf" srcId="{75BFFC63-3951-4624-9A25-4A6FA3DF1D4F}" destId="{3C4C1750-0EC2-4300-B5E3-515546C498E6}" srcOrd="0" destOrd="0" presId="urn:microsoft.com/office/officeart/2005/8/layout/hierarchy6"/>
    <dgm:cxn modelId="{81BAEE74-C91B-4127-B188-F362B6509224}" type="presOf" srcId="{AB0E1B7D-A3B7-46DF-9312-D6E08762613E}" destId="{844A9E0B-4F0C-4E32-98A5-B3932E5F3861}" srcOrd="0" destOrd="0" presId="urn:microsoft.com/office/officeart/2005/8/layout/hierarchy6"/>
    <dgm:cxn modelId="{9E5A5F19-8D47-42FC-B77F-FF88734BD9AC}" type="presOf" srcId="{39DCE699-18AF-448C-93DB-119501DA6ADA}" destId="{B3B1C0FC-35C9-4783-A8C0-B312D381446C}" srcOrd="0" destOrd="0" presId="urn:microsoft.com/office/officeart/2005/8/layout/hierarchy6"/>
    <dgm:cxn modelId="{390C2DD8-A330-4734-A86F-9B5DD048CA6B}" type="presOf" srcId="{C0AEDAA3-4673-4229-BC22-D32B23B68BB1}" destId="{E2857705-462C-4731-8AD2-F1DC3BC8C158}" srcOrd="0" destOrd="0" presId="urn:microsoft.com/office/officeart/2005/8/layout/hierarchy6"/>
    <dgm:cxn modelId="{26E180CC-DB11-4928-BF31-C4BD7702AC24}" srcId="{EF07C6F5-0D32-41F7-A3C7-787F20A14CD0}" destId="{2E7906D1-2090-422B-B616-79C7280EE85C}" srcOrd="1" destOrd="0" parTransId="{DCE4C2AB-2CEA-4601-92FB-14F6309DD40D}" sibTransId="{88B9FD8E-E889-4E6E-84C7-A67C69873468}"/>
    <dgm:cxn modelId="{24E15506-062D-4852-8E08-F6A7AC8E76E5}" srcId="{75BFFC63-3951-4624-9A25-4A6FA3DF1D4F}" destId="{AB0E1B7D-A3B7-46DF-9312-D6E08762613E}" srcOrd="2" destOrd="0" parTransId="{6C5AF0BE-8DFA-4967-9099-7465DF5F48E8}" sibTransId="{EBB7A8A5-615F-4CE2-8BDF-989B10EED933}"/>
    <dgm:cxn modelId="{2860BC55-D4FC-4B86-B629-1032FD3D14B7}" type="presOf" srcId="{58D92D33-7DD6-48FB-B394-F0FE00AA3C7C}" destId="{A963640F-3749-46D0-BE77-39DEA61C8DD1}" srcOrd="0" destOrd="0" presId="urn:microsoft.com/office/officeart/2005/8/layout/hierarchy6"/>
    <dgm:cxn modelId="{24F0F68E-360C-4C67-A995-3603D8386169}" srcId="{8E92CBC4-AC89-4798-9B25-2B86F1953C06}" destId="{39DCE699-18AF-448C-93DB-119501DA6ADA}" srcOrd="1" destOrd="0" parTransId="{90B24B82-BAC7-4EDD-996A-95CB0377C443}" sibTransId="{55CA978A-BA03-4BAA-8EDE-10B7A6EC5DC8}"/>
    <dgm:cxn modelId="{90A530D8-F4C0-471F-A7E1-F51046D89839}" type="presOf" srcId="{2A4F53DB-E3E5-4F32-A775-4D6F06BFB656}" destId="{7150AB54-9B46-40E6-A27E-E5A1C9908BD8}" srcOrd="0" destOrd="0" presId="urn:microsoft.com/office/officeart/2005/8/layout/hierarchy6"/>
    <dgm:cxn modelId="{EED33564-D046-4BC2-B7F4-7A0A502874F0}" srcId="{E7CEA809-FE8A-44F7-A49B-B64FEED05A96}" destId="{75BFFC63-3951-4624-9A25-4A6FA3DF1D4F}" srcOrd="0" destOrd="0" parTransId="{5A390B9E-5A06-436C-8AB4-C39D6EA025B5}" sibTransId="{AB85522A-5880-40F4-9EBA-78D58D6B43C0}"/>
    <dgm:cxn modelId="{2CD646F3-222C-49BB-A3E3-1A5B0362366B}" srcId="{8E92CBC4-AC89-4798-9B25-2B86F1953C06}" destId="{2ED10B15-8ED2-45D5-B66B-754252384398}" srcOrd="2" destOrd="0" parTransId="{4E439DDA-1DF5-4A94-BD23-C2BF49B5F792}" sibTransId="{0B7777BD-4B0F-4CF4-A838-EFBD21B259ED}"/>
    <dgm:cxn modelId="{4C8C8073-1FF3-4494-93B4-F70D0A534D11}" type="presOf" srcId="{CA56E5BD-1183-4C3D-9BCF-8A7147C51554}" destId="{D852C006-7EA5-46CF-B4BB-C425BD1B2BD2}" srcOrd="0" destOrd="0" presId="urn:microsoft.com/office/officeart/2005/8/layout/hierarchy6"/>
    <dgm:cxn modelId="{5D8E1711-DBAF-49DD-B679-0005CB86F2FF}" type="presOf" srcId="{8E92CBC4-AC89-4798-9B25-2B86F1953C06}" destId="{70B1BE49-CEB5-4C01-BB5A-D37E013F1FF8}" srcOrd="0" destOrd="0" presId="urn:microsoft.com/office/officeart/2005/8/layout/hierarchy6"/>
    <dgm:cxn modelId="{6D96AAEA-5360-4706-B207-F9C35BEE19A9}" type="presOf" srcId="{DCE4C2AB-2CEA-4601-92FB-14F6309DD40D}" destId="{413DB8E9-E9AD-4C59-BE0F-8C33C5D4429C}" srcOrd="0" destOrd="0" presId="urn:microsoft.com/office/officeart/2005/8/layout/hierarchy6"/>
    <dgm:cxn modelId="{AD856737-94E6-49A8-A28F-9188D608DA76}" srcId="{EF07C6F5-0D32-41F7-A3C7-787F20A14CD0}" destId="{7B7999B4-6172-4751-B3CE-6F2F7726E494}" srcOrd="0" destOrd="0" parTransId="{500BF25A-C447-4CE0-894F-1DB40F2C5A8D}" sibTransId="{272F1542-BDAA-4BA6-8C5A-00634622D12E}"/>
    <dgm:cxn modelId="{97B6D1F2-F85C-4E98-A302-D54CA7A27F7F}" type="presOf" srcId="{C2BBA257-687C-4FC5-95C0-28D4478076A2}" destId="{193C5D5E-0B9D-4A53-9A2C-9B9813C78F3E}" srcOrd="0" destOrd="0" presId="urn:microsoft.com/office/officeart/2005/8/layout/hierarchy6"/>
    <dgm:cxn modelId="{21E07E86-C1C2-4761-80A9-4544A724E142}" type="presOf" srcId="{BB4A64FF-1E45-4360-9FA2-D94EC200E7B4}" destId="{0B458376-1749-401C-BB1B-800E202BDEF9}" srcOrd="0" destOrd="0" presId="urn:microsoft.com/office/officeart/2005/8/layout/hierarchy6"/>
    <dgm:cxn modelId="{ED0EE792-12F0-4A4B-B12F-46A84E89F5CE}" type="presOf" srcId="{E6665C70-4AE0-477B-B0D9-786B45922174}" destId="{DAAF1C7F-CCCC-4A20-B23B-16E1D4242FB0}" srcOrd="0" destOrd="0" presId="urn:microsoft.com/office/officeart/2005/8/layout/hierarchy6"/>
    <dgm:cxn modelId="{2CF67D9B-0DE4-4ED0-9606-9EBA060FFE14}" srcId="{E6665C70-4AE0-477B-B0D9-786B45922174}" destId="{B620F631-9D90-4FD0-9745-E9C8F974B962}" srcOrd="0" destOrd="0" parTransId="{71D0F32C-A359-4868-9E25-539526876A63}" sibTransId="{2A413E54-1C1C-46AC-A864-0F18091DF49D}"/>
    <dgm:cxn modelId="{3C38F580-E28A-4D26-98D2-6A827E0158EB}" type="presOf" srcId="{14EE7DB0-FEF8-4213-B5A1-B12C15A81B46}" destId="{7B564C11-AC6D-49DF-9A31-B8A3A362641A}" srcOrd="0" destOrd="0" presId="urn:microsoft.com/office/officeart/2005/8/layout/hierarchy6"/>
    <dgm:cxn modelId="{17C7922C-8D48-4E8C-A64F-025DC71424C4}" srcId="{E7CEA809-FE8A-44F7-A49B-B64FEED05A96}" destId="{8E92CBC4-AC89-4798-9B25-2B86F1953C06}" srcOrd="1" destOrd="0" parTransId="{5C9CFE5A-EFA0-4E16-A9A0-40B44FCEA645}" sibTransId="{12441A32-A411-4001-B6FF-4D775C7A91A5}"/>
    <dgm:cxn modelId="{5BB045EE-AEA9-482A-88B5-3F254FF3D84D}" type="presOf" srcId="{792DE26F-944E-4E26-BDEA-047D7B11B2E1}" destId="{9430A4B4-8FE6-4278-99D8-D48618CA3312}" srcOrd="0" destOrd="0" presId="urn:microsoft.com/office/officeart/2005/8/layout/hierarchy6"/>
    <dgm:cxn modelId="{C74E4C7C-E4B0-446F-9571-C978C3D87EEB}" srcId="{75BFFC63-3951-4624-9A25-4A6FA3DF1D4F}" destId="{FEC79233-DDB8-4EA6-B644-C4728DCDFA67}" srcOrd="1" destOrd="0" parTransId="{D5B5FCFE-FD6E-413C-8351-12955623BB89}" sibTransId="{8DF8C262-1A46-44BA-A2E9-F28EF21F2E3A}"/>
    <dgm:cxn modelId="{62DC5D59-2047-4B65-8177-F7E3C104F992}" type="presOf" srcId="{D5B5FCFE-FD6E-413C-8351-12955623BB89}" destId="{9A803C10-1F3E-46E7-BCFE-34A88804D435}" srcOrd="0" destOrd="0" presId="urn:microsoft.com/office/officeart/2005/8/layout/hierarchy6"/>
    <dgm:cxn modelId="{670CE584-838B-4E0B-B6E6-1B0332E2B35F}" type="presOf" srcId="{F9746410-C050-4917-95EC-F72AA6258BF1}" destId="{2B69DE43-95B2-479E-868A-B4DF9CF7148B}" srcOrd="0" destOrd="0" presId="urn:microsoft.com/office/officeart/2005/8/layout/hierarchy6"/>
    <dgm:cxn modelId="{62F09123-7D31-4F97-A6E2-8FB1B7F587B9}" type="presOf" srcId="{FEC79233-DDB8-4EA6-B644-C4728DCDFA67}" destId="{70A513EA-93D1-40FA-9C52-60941650430E}" srcOrd="0" destOrd="0" presId="urn:microsoft.com/office/officeart/2005/8/layout/hierarchy6"/>
    <dgm:cxn modelId="{8054CD84-BC82-4B26-9CC4-1FC27A6B1E26}" type="presOf" srcId="{6C5AF0BE-8DFA-4967-9099-7465DF5F48E8}" destId="{CAAE6E90-D1B0-408B-B542-AB93632463C8}" srcOrd="0" destOrd="0" presId="urn:microsoft.com/office/officeart/2005/8/layout/hierarchy6"/>
    <dgm:cxn modelId="{F266E378-F2B1-4DDD-B29E-3C10E0353382}" type="presOf" srcId="{500BF25A-C447-4CE0-894F-1DB40F2C5A8D}" destId="{C363B846-AE4D-4908-8B4A-4C6D466EAEA7}" srcOrd="0" destOrd="0" presId="urn:microsoft.com/office/officeart/2005/8/layout/hierarchy6"/>
    <dgm:cxn modelId="{279E5935-C942-4C7A-83E4-0FD3AF85D7C1}" type="presOf" srcId="{7B7999B4-6172-4751-B3CE-6F2F7726E494}" destId="{A7591A34-6FFA-407B-ABE0-CFFDE0B88498}" srcOrd="0" destOrd="0" presId="urn:microsoft.com/office/officeart/2005/8/layout/hierarchy6"/>
    <dgm:cxn modelId="{FCBC2201-96FB-416A-AB10-FEA02349CA8F}" srcId="{75BFFC63-3951-4624-9A25-4A6FA3DF1D4F}" destId="{2A4F53DB-E3E5-4F32-A775-4D6F06BFB656}" srcOrd="0" destOrd="0" parTransId="{E05C73AC-B42A-4CCA-A04C-DC173F8FFFAC}" sibTransId="{BA26FB86-2300-42FA-A23B-CED53191669B}"/>
    <dgm:cxn modelId="{0A4325A3-1724-426E-AA7A-173A42DEC407}" srcId="{A6E6162E-116A-4C9A-8F04-1CC6940DADB2}" destId="{BB4A64FF-1E45-4360-9FA2-D94EC200E7B4}" srcOrd="0" destOrd="0" parTransId="{792DE26F-944E-4E26-BDEA-047D7B11B2E1}" sibTransId="{8BE05BC2-39A6-4E99-8967-E76224B61332}"/>
    <dgm:cxn modelId="{DEB4FD59-B226-495C-9DD6-D3ACFCF56E71}" type="presOf" srcId="{2ED10B15-8ED2-45D5-B66B-754252384398}" destId="{94A7CA85-0C79-438A-859D-34D2412E668C}" srcOrd="0" destOrd="0" presId="urn:microsoft.com/office/officeart/2005/8/layout/hierarchy6"/>
    <dgm:cxn modelId="{8ED9DC2E-BEC9-46E2-A103-DC16AFFDE1C1}" type="presOf" srcId="{EF07C6F5-0D32-41F7-A3C7-787F20A14CD0}" destId="{BB1A1CEA-3F3C-4D9A-8C2A-9CDDE5E67784}" srcOrd="0" destOrd="0" presId="urn:microsoft.com/office/officeart/2005/8/layout/hierarchy6"/>
    <dgm:cxn modelId="{BF2873E7-CB89-4C17-A1A0-7281284913C0}" srcId="{BB4A64FF-1E45-4360-9FA2-D94EC200E7B4}" destId="{F9746410-C050-4917-95EC-F72AA6258BF1}" srcOrd="0" destOrd="0" parTransId="{14EE7DB0-FEF8-4213-B5A1-B12C15A81B46}" sibTransId="{50463BFB-384F-4B30-92FB-E6C26138343C}"/>
    <dgm:cxn modelId="{E58ACF40-89BA-4C62-AB73-1D42BE96979B}" srcId="{EF07C6F5-0D32-41F7-A3C7-787F20A14CD0}" destId="{58D92D33-7DD6-48FB-B394-F0FE00AA3C7C}" srcOrd="2" destOrd="0" parTransId="{8A241CD1-D6D4-4AB3-90B4-009D8E47C862}" sibTransId="{A875A74E-52A6-435F-B6E4-8C48B1312AAC}"/>
    <dgm:cxn modelId="{47D3F449-A20B-4078-B256-D5903BC36F49}" type="presOf" srcId="{8A241CD1-D6D4-4AB3-90B4-009D8E47C862}" destId="{EABF512C-1ECA-4503-8A4E-A59BADC87C15}" srcOrd="0" destOrd="0" presId="urn:microsoft.com/office/officeart/2005/8/layout/hierarchy6"/>
    <dgm:cxn modelId="{875C654B-154B-43F2-8A8C-F4F5E23AECEB}" type="presOf" srcId="{8F412557-96A9-4ACE-8C84-428E6A7582B6}" destId="{2698640F-CB28-4A57-9EAA-443C89CBF4ED}" srcOrd="0" destOrd="0" presId="urn:microsoft.com/office/officeart/2005/8/layout/hierarchy6"/>
    <dgm:cxn modelId="{7409D18F-16F7-43D9-B699-BC38CEC56EE1}" type="presOf" srcId="{E05C73AC-B42A-4CCA-A04C-DC173F8FFFAC}" destId="{88DFC31D-1F8B-4285-B34C-20DC36331C4F}" srcOrd="0" destOrd="0" presId="urn:microsoft.com/office/officeart/2005/8/layout/hierarchy6"/>
    <dgm:cxn modelId="{831D0ED7-3826-4819-B524-2565184AB43D}" type="presOf" srcId="{5C9CFE5A-EFA0-4E16-A9A0-40B44FCEA645}" destId="{B082635F-D5D7-4008-9103-A880FDDDF630}" srcOrd="0" destOrd="0" presId="urn:microsoft.com/office/officeart/2005/8/layout/hierarchy6"/>
    <dgm:cxn modelId="{AE3126FF-5804-4FFE-BFF8-3DF95960DDDF}" type="presOf" srcId="{5A4E18FA-C5E2-494D-9DFD-3CEB7F72A5E2}" destId="{BCF9D07E-38C8-4E9B-A79C-627BAC688CD5}" srcOrd="0" destOrd="0" presId="urn:microsoft.com/office/officeart/2005/8/layout/hierarchy6"/>
    <dgm:cxn modelId="{1D7A7545-25AB-4737-BA04-53746ED1ECC1}" type="presOf" srcId="{5A390B9E-5A06-436C-8AB4-C39D6EA025B5}" destId="{E2CDFC38-AB9D-4861-B7E4-BB12AB2C3535}" srcOrd="0" destOrd="0" presId="urn:microsoft.com/office/officeart/2005/8/layout/hierarchy6"/>
    <dgm:cxn modelId="{BF6B989F-1110-4CC8-92C6-10E1C646161E}" type="presOf" srcId="{7770F942-8B43-4850-85AA-172488EE0E63}" destId="{3FB15CBC-1E1E-4AC9-B878-B6A7EF0AFCCD}" srcOrd="0" destOrd="0" presId="urn:microsoft.com/office/officeart/2005/8/layout/hierarchy6"/>
    <dgm:cxn modelId="{8DAF4A8D-0A81-4D1E-AF81-98E88FAE762B}" type="presOf" srcId="{A6E6162E-116A-4C9A-8F04-1CC6940DADB2}" destId="{FEFF8D2C-6470-4B45-AEA3-7C177B019DA4}" srcOrd="0" destOrd="0" presId="urn:microsoft.com/office/officeart/2005/8/layout/hierarchy6"/>
    <dgm:cxn modelId="{4699BC69-53FC-4D43-9D1F-F5E2A570693A}" srcId="{8E92CBC4-AC89-4798-9B25-2B86F1953C06}" destId="{C0EBBA3A-DB9E-4B2D-BC66-D2B2CB70C97A}" srcOrd="0" destOrd="0" parTransId="{C2BBA257-687C-4FC5-95C0-28D4478076A2}" sibTransId="{DF57BD75-2E8A-48A6-AE5E-0105827F837D}"/>
    <dgm:cxn modelId="{4578FF8E-912F-40A5-9D4F-5C84DD73EAE3}" type="presOf" srcId="{90B24B82-BAC7-4EDD-996A-95CB0377C443}" destId="{14AACC90-41D6-483D-8C4F-FD112081E394}" srcOrd="0" destOrd="0" presId="urn:microsoft.com/office/officeart/2005/8/layout/hierarchy6"/>
    <dgm:cxn modelId="{211C5385-2561-4C3B-910E-018816228B7C}" type="presOf" srcId="{2E7906D1-2090-422B-B616-79C7280EE85C}" destId="{05348571-21E5-4D54-8BA9-824FBB9EF888}" srcOrd="0" destOrd="0" presId="urn:microsoft.com/office/officeart/2005/8/layout/hierarchy6"/>
    <dgm:cxn modelId="{A42E4F24-02FB-4EC6-B362-3EC78BA02B0A}" type="presOf" srcId="{4E439DDA-1DF5-4A94-BD23-C2BF49B5F792}" destId="{91DCE09B-5548-4831-98A6-317EB8944966}" srcOrd="0" destOrd="0" presId="urn:microsoft.com/office/officeart/2005/8/layout/hierarchy6"/>
    <dgm:cxn modelId="{7552BFC5-D49A-4267-A5D0-A5E086417911}" srcId="{A6E6162E-116A-4C9A-8F04-1CC6940DADB2}" destId="{EF07C6F5-0D32-41F7-A3C7-787F20A14CD0}" srcOrd="1" destOrd="0" parTransId="{4316D253-00F0-40D3-B80F-5271227A01D0}" sibTransId="{1CA44E9F-413F-4A08-85EC-32A08AF2D459}"/>
    <dgm:cxn modelId="{2DB5F266-3E7B-43A2-8B90-3A18C3F43731}" srcId="{B620F631-9D90-4FD0-9745-E9C8F974B962}" destId="{A6E6162E-116A-4C9A-8F04-1CC6940DADB2}" srcOrd="0" destOrd="0" parTransId="{5A4E18FA-C5E2-494D-9DFD-3CEB7F72A5E2}" sibTransId="{8FAAE2D9-3E8C-4757-A605-C6B39A2AF768}"/>
    <dgm:cxn modelId="{B3D44C34-6ED8-4C63-92A4-452F864C2338}" type="presOf" srcId="{E7CEA809-FE8A-44F7-A49B-B64FEED05A96}" destId="{824F5783-364F-4DB3-9285-A482435D53A2}" srcOrd="0" destOrd="0" presId="urn:microsoft.com/office/officeart/2005/8/layout/hierarchy6"/>
    <dgm:cxn modelId="{A6E0F86B-4053-4366-8BEB-ABC76EB34E21}" type="presOf" srcId="{4316D253-00F0-40D3-B80F-5271227A01D0}" destId="{1D2FA4C5-1788-46F2-98E0-B9B9671E06E0}" srcOrd="0" destOrd="0" presId="urn:microsoft.com/office/officeart/2005/8/layout/hierarchy6"/>
    <dgm:cxn modelId="{0D355731-4A02-4E7F-A79B-AC5A7AEBBB4E}" type="presParOf" srcId="{DAAF1C7F-CCCC-4A20-B23B-16E1D4242FB0}" destId="{010230B1-6551-4F27-9A3C-ECCCECC64F7F}" srcOrd="0" destOrd="0" presId="urn:microsoft.com/office/officeart/2005/8/layout/hierarchy6"/>
    <dgm:cxn modelId="{5CBB1210-6A3B-4A08-9CF4-FD26C766F635}" type="presParOf" srcId="{010230B1-6551-4F27-9A3C-ECCCECC64F7F}" destId="{6B0B0208-95F9-4287-A28C-A5FF25EDD510}" srcOrd="0" destOrd="0" presId="urn:microsoft.com/office/officeart/2005/8/layout/hierarchy6"/>
    <dgm:cxn modelId="{1B3671D6-2D7E-46C0-89F4-5D5C81929022}" type="presParOf" srcId="{6B0B0208-95F9-4287-A28C-A5FF25EDD510}" destId="{D8F5D0C7-E1E2-40C6-BFC1-1ECC7BA23BDE}" srcOrd="0" destOrd="0" presId="urn:microsoft.com/office/officeart/2005/8/layout/hierarchy6"/>
    <dgm:cxn modelId="{876F9951-C0BF-44E9-86FD-B7B549BE66DD}" type="presParOf" srcId="{D8F5D0C7-E1E2-40C6-BFC1-1ECC7BA23BDE}" destId="{8BDF5848-6E9A-4A76-9F4A-4F548DFE62F3}" srcOrd="0" destOrd="0" presId="urn:microsoft.com/office/officeart/2005/8/layout/hierarchy6"/>
    <dgm:cxn modelId="{0E4F1D81-2F7A-4BFB-A7BD-0B535842D160}" type="presParOf" srcId="{D8F5D0C7-E1E2-40C6-BFC1-1ECC7BA23BDE}" destId="{13C65432-DFF7-467F-8B58-8AB27DCD4619}" srcOrd="1" destOrd="0" presId="urn:microsoft.com/office/officeart/2005/8/layout/hierarchy6"/>
    <dgm:cxn modelId="{DAC80A83-0CF3-477A-BB35-F1EF31AE9A2E}" type="presParOf" srcId="{13C65432-DFF7-467F-8B58-8AB27DCD4619}" destId="{BCF9D07E-38C8-4E9B-A79C-627BAC688CD5}" srcOrd="0" destOrd="0" presId="urn:microsoft.com/office/officeart/2005/8/layout/hierarchy6"/>
    <dgm:cxn modelId="{C74FDAC3-9A3D-4069-ADCB-94F17F0FD7A4}" type="presParOf" srcId="{13C65432-DFF7-467F-8B58-8AB27DCD4619}" destId="{C1BC349F-4E9D-4D64-8318-9509F10B1957}" srcOrd="1" destOrd="0" presId="urn:microsoft.com/office/officeart/2005/8/layout/hierarchy6"/>
    <dgm:cxn modelId="{B5F9236C-5FAB-471E-AB45-5ED88DDBC868}" type="presParOf" srcId="{C1BC349F-4E9D-4D64-8318-9509F10B1957}" destId="{FEFF8D2C-6470-4B45-AEA3-7C177B019DA4}" srcOrd="0" destOrd="0" presId="urn:microsoft.com/office/officeart/2005/8/layout/hierarchy6"/>
    <dgm:cxn modelId="{61B8B581-B3C2-4FC7-99C8-1DD6744C91AB}" type="presParOf" srcId="{C1BC349F-4E9D-4D64-8318-9509F10B1957}" destId="{14B47DAE-B3DF-4A65-A0F6-755782560E24}" srcOrd="1" destOrd="0" presId="urn:microsoft.com/office/officeart/2005/8/layout/hierarchy6"/>
    <dgm:cxn modelId="{DDE92912-9083-4541-BA4A-FFEFC89BCD63}" type="presParOf" srcId="{14B47DAE-B3DF-4A65-A0F6-755782560E24}" destId="{9430A4B4-8FE6-4278-99D8-D48618CA3312}" srcOrd="0" destOrd="0" presId="urn:microsoft.com/office/officeart/2005/8/layout/hierarchy6"/>
    <dgm:cxn modelId="{E80CCEFC-30C0-4B1A-BB96-6C25260F92D2}" type="presParOf" srcId="{14B47DAE-B3DF-4A65-A0F6-755782560E24}" destId="{F9C8F6F4-7364-4506-9F8E-521C04A65702}" srcOrd="1" destOrd="0" presId="urn:microsoft.com/office/officeart/2005/8/layout/hierarchy6"/>
    <dgm:cxn modelId="{1012F479-656A-43E8-BC15-B81A2526A38A}" type="presParOf" srcId="{F9C8F6F4-7364-4506-9F8E-521C04A65702}" destId="{0B458376-1749-401C-BB1B-800E202BDEF9}" srcOrd="0" destOrd="0" presId="urn:microsoft.com/office/officeart/2005/8/layout/hierarchy6"/>
    <dgm:cxn modelId="{C7424AD4-8CC3-4EDB-AC8F-59437218BC83}" type="presParOf" srcId="{F9C8F6F4-7364-4506-9F8E-521C04A65702}" destId="{E24223CE-CB22-4613-BF86-B2746FCDE6AB}" srcOrd="1" destOrd="0" presId="urn:microsoft.com/office/officeart/2005/8/layout/hierarchy6"/>
    <dgm:cxn modelId="{86F8ECBA-2681-4E32-9B83-37D071758341}" type="presParOf" srcId="{E24223CE-CB22-4613-BF86-B2746FCDE6AB}" destId="{7B564C11-AC6D-49DF-9A31-B8A3A362641A}" srcOrd="0" destOrd="0" presId="urn:microsoft.com/office/officeart/2005/8/layout/hierarchy6"/>
    <dgm:cxn modelId="{2362EE31-E481-4758-9859-495FD6D101AA}" type="presParOf" srcId="{E24223CE-CB22-4613-BF86-B2746FCDE6AB}" destId="{4A5E10C2-7BF9-4EE5-9670-14197F5C772F}" srcOrd="1" destOrd="0" presId="urn:microsoft.com/office/officeart/2005/8/layout/hierarchy6"/>
    <dgm:cxn modelId="{051DE733-CB7C-40A2-9EDC-6B1FF82CAD47}" type="presParOf" srcId="{4A5E10C2-7BF9-4EE5-9670-14197F5C772F}" destId="{2B69DE43-95B2-479E-868A-B4DF9CF7148B}" srcOrd="0" destOrd="0" presId="urn:microsoft.com/office/officeart/2005/8/layout/hierarchy6"/>
    <dgm:cxn modelId="{B13A535C-9A4B-48F4-AA3F-A0AA896C010C}" type="presParOf" srcId="{4A5E10C2-7BF9-4EE5-9670-14197F5C772F}" destId="{959D5B5D-30A1-4FAE-A478-C66477807B09}" srcOrd="1" destOrd="0" presId="urn:microsoft.com/office/officeart/2005/8/layout/hierarchy6"/>
    <dgm:cxn modelId="{A4AF02D8-E250-45FC-B10A-6226748239C5}" type="presParOf" srcId="{E24223CE-CB22-4613-BF86-B2746FCDE6AB}" destId="{3FB15CBC-1E1E-4AC9-B878-B6A7EF0AFCCD}" srcOrd="2" destOrd="0" presId="urn:microsoft.com/office/officeart/2005/8/layout/hierarchy6"/>
    <dgm:cxn modelId="{B61EF72E-71F2-47E2-8366-ED02FD2168F9}" type="presParOf" srcId="{E24223CE-CB22-4613-BF86-B2746FCDE6AB}" destId="{B7201E53-4B36-4B37-8F1E-6F5DD286E050}" srcOrd="3" destOrd="0" presId="urn:microsoft.com/office/officeart/2005/8/layout/hierarchy6"/>
    <dgm:cxn modelId="{6E1E764D-DB81-4C6C-87EB-C09F3E240897}" type="presParOf" srcId="{B7201E53-4B36-4B37-8F1E-6F5DD286E050}" destId="{E2857705-462C-4731-8AD2-F1DC3BC8C158}" srcOrd="0" destOrd="0" presId="urn:microsoft.com/office/officeart/2005/8/layout/hierarchy6"/>
    <dgm:cxn modelId="{F16CF8C6-4EE8-4413-AB09-7E7FC6008E7B}" type="presParOf" srcId="{B7201E53-4B36-4B37-8F1E-6F5DD286E050}" destId="{078BFEA5-5C24-43AF-9E36-4DAD3CBF1AFD}" srcOrd="1" destOrd="0" presId="urn:microsoft.com/office/officeart/2005/8/layout/hierarchy6"/>
    <dgm:cxn modelId="{C3F9C0C1-BA6A-4CDE-A3D4-FEEE29A044F5}" type="presParOf" srcId="{E24223CE-CB22-4613-BF86-B2746FCDE6AB}" destId="{22D478AF-E15D-463E-88F9-2367E1A5ADC7}" srcOrd="4" destOrd="0" presId="urn:microsoft.com/office/officeart/2005/8/layout/hierarchy6"/>
    <dgm:cxn modelId="{129F97E4-1335-47D3-B06E-B4AC38E2748B}" type="presParOf" srcId="{E24223CE-CB22-4613-BF86-B2746FCDE6AB}" destId="{2C1CD230-53F3-4FFF-A301-628150F1CCFC}" srcOrd="5" destOrd="0" presId="urn:microsoft.com/office/officeart/2005/8/layout/hierarchy6"/>
    <dgm:cxn modelId="{D37C62F6-016F-47B4-9A9E-6F3609A46DE7}" type="presParOf" srcId="{2C1CD230-53F3-4FFF-A301-628150F1CCFC}" destId="{D852C006-7EA5-46CF-B4BB-C425BD1B2BD2}" srcOrd="0" destOrd="0" presId="urn:microsoft.com/office/officeart/2005/8/layout/hierarchy6"/>
    <dgm:cxn modelId="{A0A48BC8-18B1-4C5F-A76C-ACEA6739A3A3}" type="presParOf" srcId="{2C1CD230-53F3-4FFF-A301-628150F1CCFC}" destId="{F7662D50-0800-4245-853C-03D741221FA1}" srcOrd="1" destOrd="0" presId="urn:microsoft.com/office/officeart/2005/8/layout/hierarchy6"/>
    <dgm:cxn modelId="{0DE18385-3E8C-4A3F-9100-1D766038A1ED}" type="presParOf" srcId="{14B47DAE-B3DF-4A65-A0F6-755782560E24}" destId="{1D2FA4C5-1788-46F2-98E0-B9B9671E06E0}" srcOrd="2" destOrd="0" presId="urn:microsoft.com/office/officeart/2005/8/layout/hierarchy6"/>
    <dgm:cxn modelId="{9D5CF056-DA24-4CDE-8C97-080B1BDB20DC}" type="presParOf" srcId="{14B47DAE-B3DF-4A65-A0F6-755782560E24}" destId="{A56036B6-4ED6-4F20-9449-3DA8E1EF506E}" srcOrd="3" destOrd="0" presId="urn:microsoft.com/office/officeart/2005/8/layout/hierarchy6"/>
    <dgm:cxn modelId="{6E4EE2BF-4232-4917-977B-EF4F99BAA2A2}" type="presParOf" srcId="{A56036B6-4ED6-4F20-9449-3DA8E1EF506E}" destId="{BB1A1CEA-3F3C-4D9A-8C2A-9CDDE5E67784}" srcOrd="0" destOrd="0" presId="urn:microsoft.com/office/officeart/2005/8/layout/hierarchy6"/>
    <dgm:cxn modelId="{F8425897-F7A4-438C-84FF-BDCFC109752F}" type="presParOf" srcId="{A56036B6-4ED6-4F20-9449-3DA8E1EF506E}" destId="{C84C5775-D2DD-49E4-8E31-58B34F28F93E}" srcOrd="1" destOrd="0" presId="urn:microsoft.com/office/officeart/2005/8/layout/hierarchy6"/>
    <dgm:cxn modelId="{C8CBAD87-1D68-49BC-9ADA-A6150E92FDDB}" type="presParOf" srcId="{C84C5775-D2DD-49E4-8E31-58B34F28F93E}" destId="{C363B846-AE4D-4908-8B4A-4C6D466EAEA7}" srcOrd="0" destOrd="0" presId="urn:microsoft.com/office/officeart/2005/8/layout/hierarchy6"/>
    <dgm:cxn modelId="{59E7027C-C470-41B3-97B0-7A6F9D3DE176}" type="presParOf" srcId="{C84C5775-D2DD-49E4-8E31-58B34F28F93E}" destId="{88E9111D-1B75-48E2-ABB2-B1FA8AD8DDC8}" srcOrd="1" destOrd="0" presId="urn:microsoft.com/office/officeart/2005/8/layout/hierarchy6"/>
    <dgm:cxn modelId="{CD335505-B0AB-43C2-848D-9F1BC2552633}" type="presParOf" srcId="{88E9111D-1B75-48E2-ABB2-B1FA8AD8DDC8}" destId="{A7591A34-6FFA-407B-ABE0-CFFDE0B88498}" srcOrd="0" destOrd="0" presId="urn:microsoft.com/office/officeart/2005/8/layout/hierarchy6"/>
    <dgm:cxn modelId="{6FFAE7BF-584B-4A77-955A-B77C661442FF}" type="presParOf" srcId="{88E9111D-1B75-48E2-ABB2-B1FA8AD8DDC8}" destId="{FCDEDF6B-4FD6-41FA-8B8A-DCB3B173FE1E}" srcOrd="1" destOrd="0" presId="urn:microsoft.com/office/officeart/2005/8/layout/hierarchy6"/>
    <dgm:cxn modelId="{16448228-FD32-4E90-B101-DF372EB68BDC}" type="presParOf" srcId="{C84C5775-D2DD-49E4-8E31-58B34F28F93E}" destId="{413DB8E9-E9AD-4C59-BE0F-8C33C5D4429C}" srcOrd="2" destOrd="0" presId="urn:microsoft.com/office/officeart/2005/8/layout/hierarchy6"/>
    <dgm:cxn modelId="{6C4F0E1E-A1F9-4DA1-BC3E-F454D7C19314}" type="presParOf" srcId="{C84C5775-D2DD-49E4-8E31-58B34F28F93E}" destId="{C9FC333D-4BCA-4885-9667-0F46AE904A41}" srcOrd="3" destOrd="0" presId="urn:microsoft.com/office/officeart/2005/8/layout/hierarchy6"/>
    <dgm:cxn modelId="{CD4567E1-CEE3-4882-A23D-F28E254AB702}" type="presParOf" srcId="{C9FC333D-4BCA-4885-9667-0F46AE904A41}" destId="{05348571-21E5-4D54-8BA9-824FBB9EF888}" srcOrd="0" destOrd="0" presId="urn:microsoft.com/office/officeart/2005/8/layout/hierarchy6"/>
    <dgm:cxn modelId="{7556FC54-0C03-4668-AD9A-15C6665F4635}" type="presParOf" srcId="{C9FC333D-4BCA-4885-9667-0F46AE904A41}" destId="{34239167-75EF-4C18-850D-60D0F7B2384E}" srcOrd="1" destOrd="0" presId="urn:microsoft.com/office/officeart/2005/8/layout/hierarchy6"/>
    <dgm:cxn modelId="{EB8850AD-C2D0-47AC-A82B-56AB4AC52F48}" type="presParOf" srcId="{C84C5775-D2DD-49E4-8E31-58B34F28F93E}" destId="{EABF512C-1ECA-4503-8A4E-A59BADC87C15}" srcOrd="4" destOrd="0" presId="urn:microsoft.com/office/officeart/2005/8/layout/hierarchy6"/>
    <dgm:cxn modelId="{0373C2A2-3053-4560-813B-45E0CFF5CAE9}" type="presParOf" srcId="{C84C5775-D2DD-49E4-8E31-58B34F28F93E}" destId="{96C68F81-DD18-40B8-9B37-18F253B03663}" srcOrd="5" destOrd="0" presId="urn:microsoft.com/office/officeart/2005/8/layout/hierarchy6"/>
    <dgm:cxn modelId="{EC478B6C-640D-4BDD-A389-3AF2DD6BE965}" type="presParOf" srcId="{96C68F81-DD18-40B8-9B37-18F253B03663}" destId="{A963640F-3749-46D0-BE77-39DEA61C8DD1}" srcOrd="0" destOrd="0" presId="urn:microsoft.com/office/officeart/2005/8/layout/hierarchy6"/>
    <dgm:cxn modelId="{365C5313-DB24-4A97-9D41-68250C1D72DF}" type="presParOf" srcId="{96C68F81-DD18-40B8-9B37-18F253B03663}" destId="{98141519-FB21-4360-8A30-5B1000149C76}" srcOrd="1" destOrd="0" presId="urn:microsoft.com/office/officeart/2005/8/layout/hierarchy6"/>
    <dgm:cxn modelId="{E41334AB-B06D-45A8-A304-BC413A7CEBE1}" type="presParOf" srcId="{13C65432-DFF7-467F-8B58-8AB27DCD4619}" destId="{2698640F-CB28-4A57-9EAA-443C89CBF4ED}" srcOrd="2" destOrd="0" presId="urn:microsoft.com/office/officeart/2005/8/layout/hierarchy6"/>
    <dgm:cxn modelId="{285F6F60-387F-45F8-B616-E1A61B23526A}" type="presParOf" srcId="{13C65432-DFF7-467F-8B58-8AB27DCD4619}" destId="{9F476407-DBD4-486C-9AB0-3C8335C543F5}" srcOrd="3" destOrd="0" presId="urn:microsoft.com/office/officeart/2005/8/layout/hierarchy6"/>
    <dgm:cxn modelId="{5A3AD29F-67E8-40EB-AAF7-FA0E60813739}" type="presParOf" srcId="{9F476407-DBD4-486C-9AB0-3C8335C543F5}" destId="{824F5783-364F-4DB3-9285-A482435D53A2}" srcOrd="0" destOrd="0" presId="urn:microsoft.com/office/officeart/2005/8/layout/hierarchy6"/>
    <dgm:cxn modelId="{6BCEA36F-ECDA-47D8-AEB5-29DFF47E1ABA}" type="presParOf" srcId="{9F476407-DBD4-486C-9AB0-3C8335C543F5}" destId="{B25066BF-60D2-4D1E-8C69-67A3169409E2}" srcOrd="1" destOrd="0" presId="urn:microsoft.com/office/officeart/2005/8/layout/hierarchy6"/>
    <dgm:cxn modelId="{9B645B3F-60FD-46BC-8ACA-F3EDD0FA9CE9}" type="presParOf" srcId="{B25066BF-60D2-4D1E-8C69-67A3169409E2}" destId="{E2CDFC38-AB9D-4861-B7E4-BB12AB2C3535}" srcOrd="0" destOrd="0" presId="urn:microsoft.com/office/officeart/2005/8/layout/hierarchy6"/>
    <dgm:cxn modelId="{9B03D90B-7A31-4E5E-BBBD-E8ED36A9D8E2}" type="presParOf" srcId="{B25066BF-60D2-4D1E-8C69-67A3169409E2}" destId="{649BD397-AD25-4AD0-8BD7-637EDFE2FE91}" srcOrd="1" destOrd="0" presId="urn:microsoft.com/office/officeart/2005/8/layout/hierarchy6"/>
    <dgm:cxn modelId="{9F5BC36A-0420-49DC-B878-6745054C6AE5}" type="presParOf" srcId="{649BD397-AD25-4AD0-8BD7-637EDFE2FE91}" destId="{3C4C1750-0EC2-4300-B5E3-515546C498E6}" srcOrd="0" destOrd="0" presId="urn:microsoft.com/office/officeart/2005/8/layout/hierarchy6"/>
    <dgm:cxn modelId="{75179147-AA57-4DA5-9E6C-779878D72010}" type="presParOf" srcId="{649BD397-AD25-4AD0-8BD7-637EDFE2FE91}" destId="{C9AB20F7-B252-4138-A7C2-9C2CD33BF71A}" srcOrd="1" destOrd="0" presId="urn:microsoft.com/office/officeart/2005/8/layout/hierarchy6"/>
    <dgm:cxn modelId="{9DDB5BB3-7C7C-4801-8A28-E687216DAC94}" type="presParOf" srcId="{C9AB20F7-B252-4138-A7C2-9C2CD33BF71A}" destId="{88DFC31D-1F8B-4285-B34C-20DC36331C4F}" srcOrd="0" destOrd="0" presId="urn:microsoft.com/office/officeart/2005/8/layout/hierarchy6"/>
    <dgm:cxn modelId="{FA994F08-BD5E-4126-9AC6-1AC892690262}" type="presParOf" srcId="{C9AB20F7-B252-4138-A7C2-9C2CD33BF71A}" destId="{F4697E32-1C07-456A-9782-93F10A5AAD70}" srcOrd="1" destOrd="0" presId="urn:microsoft.com/office/officeart/2005/8/layout/hierarchy6"/>
    <dgm:cxn modelId="{6DA83FC2-763D-4558-9E2B-F95DA7E9601D}" type="presParOf" srcId="{F4697E32-1C07-456A-9782-93F10A5AAD70}" destId="{7150AB54-9B46-40E6-A27E-E5A1C9908BD8}" srcOrd="0" destOrd="0" presId="urn:microsoft.com/office/officeart/2005/8/layout/hierarchy6"/>
    <dgm:cxn modelId="{B819080C-216D-4351-98D1-99D451518A37}" type="presParOf" srcId="{F4697E32-1C07-456A-9782-93F10A5AAD70}" destId="{CEAFD7ED-C16A-42C2-92E2-D92A03022BF5}" srcOrd="1" destOrd="0" presId="urn:microsoft.com/office/officeart/2005/8/layout/hierarchy6"/>
    <dgm:cxn modelId="{FEB69AE6-BE95-41DA-BD3D-5C0D4DAD4C35}" type="presParOf" srcId="{C9AB20F7-B252-4138-A7C2-9C2CD33BF71A}" destId="{9A803C10-1F3E-46E7-BCFE-34A88804D435}" srcOrd="2" destOrd="0" presId="urn:microsoft.com/office/officeart/2005/8/layout/hierarchy6"/>
    <dgm:cxn modelId="{4712CA14-8173-485F-A3E0-1CF32BA5F761}" type="presParOf" srcId="{C9AB20F7-B252-4138-A7C2-9C2CD33BF71A}" destId="{E1C1D3F1-8517-4EFC-A3CD-87F5378C3462}" srcOrd="3" destOrd="0" presId="urn:microsoft.com/office/officeart/2005/8/layout/hierarchy6"/>
    <dgm:cxn modelId="{5C31E80A-68AB-4754-8617-D1552EF28BDA}" type="presParOf" srcId="{E1C1D3F1-8517-4EFC-A3CD-87F5378C3462}" destId="{70A513EA-93D1-40FA-9C52-60941650430E}" srcOrd="0" destOrd="0" presId="urn:microsoft.com/office/officeart/2005/8/layout/hierarchy6"/>
    <dgm:cxn modelId="{FAF7652B-D7C3-4A4C-9CA6-CB15385A48C4}" type="presParOf" srcId="{E1C1D3F1-8517-4EFC-A3CD-87F5378C3462}" destId="{EFB63783-EC1A-44D4-B4B3-6F59AE3D52CB}" srcOrd="1" destOrd="0" presId="urn:microsoft.com/office/officeart/2005/8/layout/hierarchy6"/>
    <dgm:cxn modelId="{640C4513-9B1E-4F4D-B806-B6A6F79587CB}" type="presParOf" srcId="{C9AB20F7-B252-4138-A7C2-9C2CD33BF71A}" destId="{CAAE6E90-D1B0-408B-B542-AB93632463C8}" srcOrd="4" destOrd="0" presId="urn:microsoft.com/office/officeart/2005/8/layout/hierarchy6"/>
    <dgm:cxn modelId="{3729D810-508B-47ED-B7E9-812A9B0435AA}" type="presParOf" srcId="{C9AB20F7-B252-4138-A7C2-9C2CD33BF71A}" destId="{481F515D-2EFD-4690-B40A-95A0630334D4}" srcOrd="5" destOrd="0" presId="urn:microsoft.com/office/officeart/2005/8/layout/hierarchy6"/>
    <dgm:cxn modelId="{E4899653-17CA-41F9-AC07-725A3FF0CD5B}" type="presParOf" srcId="{481F515D-2EFD-4690-B40A-95A0630334D4}" destId="{844A9E0B-4F0C-4E32-98A5-B3932E5F3861}" srcOrd="0" destOrd="0" presId="urn:microsoft.com/office/officeart/2005/8/layout/hierarchy6"/>
    <dgm:cxn modelId="{67F6E76F-5175-48AA-91C3-5661F6E823A4}" type="presParOf" srcId="{481F515D-2EFD-4690-B40A-95A0630334D4}" destId="{B8213194-06C8-46AF-8EF3-B3F778EA52BC}" srcOrd="1" destOrd="0" presId="urn:microsoft.com/office/officeart/2005/8/layout/hierarchy6"/>
    <dgm:cxn modelId="{80E5ACF9-9E71-441B-8E4E-D30D57493BC6}" type="presParOf" srcId="{B25066BF-60D2-4D1E-8C69-67A3169409E2}" destId="{B082635F-D5D7-4008-9103-A880FDDDF630}" srcOrd="2" destOrd="0" presId="urn:microsoft.com/office/officeart/2005/8/layout/hierarchy6"/>
    <dgm:cxn modelId="{3534EDF7-3A04-4386-90CF-FBD4822FA226}" type="presParOf" srcId="{B25066BF-60D2-4D1E-8C69-67A3169409E2}" destId="{EACEB2BE-25FB-4811-A133-4251D2E9A831}" srcOrd="3" destOrd="0" presId="urn:microsoft.com/office/officeart/2005/8/layout/hierarchy6"/>
    <dgm:cxn modelId="{514234A8-4D52-417B-AFD6-DD653D887ABD}" type="presParOf" srcId="{EACEB2BE-25FB-4811-A133-4251D2E9A831}" destId="{70B1BE49-CEB5-4C01-BB5A-D37E013F1FF8}" srcOrd="0" destOrd="0" presId="urn:microsoft.com/office/officeart/2005/8/layout/hierarchy6"/>
    <dgm:cxn modelId="{0BF866B5-E9A1-40B9-B327-0136498C0EC9}" type="presParOf" srcId="{EACEB2BE-25FB-4811-A133-4251D2E9A831}" destId="{DA4026B0-B637-4A25-89DC-9C47CC10531C}" srcOrd="1" destOrd="0" presId="urn:microsoft.com/office/officeart/2005/8/layout/hierarchy6"/>
    <dgm:cxn modelId="{4E931E30-096A-41CD-8433-216D462B389E}" type="presParOf" srcId="{DA4026B0-B637-4A25-89DC-9C47CC10531C}" destId="{193C5D5E-0B9D-4A53-9A2C-9B9813C78F3E}" srcOrd="0" destOrd="0" presId="urn:microsoft.com/office/officeart/2005/8/layout/hierarchy6"/>
    <dgm:cxn modelId="{6EE01053-8A59-4F72-9BA1-2B3252227882}" type="presParOf" srcId="{DA4026B0-B637-4A25-89DC-9C47CC10531C}" destId="{ACD82C97-DFDE-4470-930C-9FE7AB512FAF}" srcOrd="1" destOrd="0" presId="urn:microsoft.com/office/officeart/2005/8/layout/hierarchy6"/>
    <dgm:cxn modelId="{81D03969-56C6-4522-A4C5-36ED0874A8B5}" type="presParOf" srcId="{ACD82C97-DFDE-4470-930C-9FE7AB512FAF}" destId="{CE1FADB2-DA96-4CDE-AAEC-C3356FCF4250}" srcOrd="0" destOrd="0" presId="urn:microsoft.com/office/officeart/2005/8/layout/hierarchy6"/>
    <dgm:cxn modelId="{54122D96-98D3-42C6-A733-08096AB6ACF5}" type="presParOf" srcId="{ACD82C97-DFDE-4470-930C-9FE7AB512FAF}" destId="{D624446A-0E57-4C22-AE80-BBB22CE176F7}" srcOrd="1" destOrd="0" presId="urn:microsoft.com/office/officeart/2005/8/layout/hierarchy6"/>
    <dgm:cxn modelId="{EE0539EE-5858-4550-8483-365FA6B13EDB}" type="presParOf" srcId="{DA4026B0-B637-4A25-89DC-9C47CC10531C}" destId="{14AACC90-41D6-483D-8C4F-FD112081E394}" srcOrd="2" destOrd="0" presId="urn:microsoft.com/office/officeart/2005/8/layout/hierarchy6"/>
    <dgm:cxn modelId="{1F371079-7F5E-4427-8DDA-E38269C2BC56}" type="presParOf" srcId="{DA4026B0-B637-4A25-89DC-9C47CC10531C}" destId="{3EA44249-F502-41E9-AA1D-B3EEA788F48D}" srcOrd="3" destOrd="0" presId="urn:microsoft.com/office/officeart/2005/8/layout/hierarchy6"/>
    <dgm:cxn modelId="{150C4ACA-B426-45E6-8481-F505DACEBB03}" type="presParOf" srcId="{3EA44249-F502-41E9-AA1D-B3EEA788F48D}" destId="{B3B1C0FC-35C9-4783-A8C0-B312D381446C}" srcOrd="0" destOrd="0" presId="urn:microsoft.com/office/officeart/2005/8/layout/hierarchy6"/>
    <dgm:cxn modelId="{5A624869-FBA9-4494-8688-7C52CE543401}" type="presParOf" srcId="{3EA44249-F502-41E9-AA1D-B3EEA788F48D}" destId="{6B087332-4F2E-4FC9-8FB8-D12ED5E9F40B}" srcOrd="1" destOrd="0" presId="urn:microsoft.com/office/officeart/2005/8/layout/hierarchy6"/>
    <dgm:cxn modelId="{4309DA7B-7399-4E9C-AAA9-438FCC0BA9F7}" type="presParOf" srcId="{DA4026B0-B637-4A25-89DC-9C47CC10531C}" destId="{91DCE09B-5548-4831-98A6-317EB8944966}" srcOrd="4" destOrd="0" presId="urn:microsoft.com/office/officeart/2005/8/layout/hierarchy6"/>
    <dgm:cxn modelId="{4B96CA4E-63F6-45FF-B8A0-77308551548C}" type="presParOf" srcId="{DA4026B0-B637-4A25-89DC-9C47CC10531C}" destId="{547D579D-485E-4A93-B233-FD756735EF87}" srcOrd="5" destOrd="0" presId="urn:microsoft.com/office/officeart/2005/8/layout/hierarchy6"/>
    <dgm:cxn modelId="{DBFEE34B-9A94-48E4-940E-8BD77947712E}" type="presParOf" srcId="{547D579D-485E-4A93-B233-FD756735EF87}" destId="{94A7CA85-0C79-438A-859D-34D2412E668C}" srcOrd="0" destOrd="0" presId="urn:microsoft.com/office/officeart/2005/8/layout/hierarchy6"/>
    <dgm:cxn modelId="{40921BDB-FB05-477B-AE66-5F6BB478BF8D}" type="presParOf" srcId="{547D579D-485E-4A93-B233-FD756735EF87}" destId="{670F53B0-EFCC-40B8-9959-ABF1E9F8F1C6}" srcOrd="1" destOrd="0" presId="urn:microsoft.com/office/officeart/2005/8/layout/hierarchy6"/>
    <dgm:cxn modelId="{437B2D27-EFF4-45FB-AFC8-40A442D37FF8}" type="presParOf" srcId="{DAAF1C7F-CCCC-4A20-B23B-16E1D4242FB0}" destId="{8BAE7F94-32C3-4DD6-9628-90339F59E52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4D8CC-F183-4E84-9E3A-D638FFC9555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94EB2-E284-4B7F-A844-B4520A0E133B}">
      <dgm:prSet phldrT="[Text]" custT="1"/>
      <dgm:spPr/>
      <dgm:t>
        <a:bodyPr/>
        <a:lstStyle/>
        <a:p>
          <a:r>
            <a:rPr lang="en-US" sz="1200" dirty="0"/>
            <a:t>Site</a:t>
          </a:r>
        </a:p>
      </dgm:t>
    </dgm:pt>
    <dgm:pt modelId="{C8869B20-6201-4328-B392-F3AC2A1C3DE8}" type="parTrans" cxnId="{00359853-2827-49F4-A967-38E6A20B17C7}">
      <dgm:prSet/>
      <dgm:spPr/>
      <dgm:t>
        <a:bodyPr/>
        <a:lstStyle/>
        <a:p>
          <a:endParaRPr lang="en-US"/>
        </a:p>
      </dgm:t>
    </dgm:pt>
    <dgm:pt modelId="{80433B14-556F-42D9-8B21-CC42F2EE1C2C}" type="sibTrans" cxnId="{00359853-2827-49F4-A967-38E6A20B17C7}">
      <dgm:prSet/>
      <dgm:spPr/>
      <dgm:t>
        <a:bodyPr/>
        <a:lstStyle/>
        <a:p>
          <a:endParaRPr lang="en-US"/>
        </a:p>
      </dgm:t>
    </dgm:pt>
    <dgm:pt modelId="{B9C6CDAE-3082-48AA-B8B8-210DB33755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External Temp</a:t>
          </a:r>
        </a:p>
      </dgm:t>
    </dgm:pt>
    <dgm:pt modelId="{0FCEAA0D-4BBE-424D-914F-D966B37C4615}" type="parTrans" cxnId="{815DFC60-9304-460C-9F61-FBFA23E80135}">
      <dgm:prSet/>
      <dgm:spPr/>
      <dgm:t>
        <a:bodyPr/>
        <a:lstStyle/>
        <a:p>
          <a:endParaRPr lang="en-US"/>
        </a:p>
      </dgm:t>
    </dgm:pt>
    <dgm:pt modelId="{D1216A2A-C93B-4391-A305-DDF4869EEC6E}" type="sibTrans" cxnId="{815DFC60-9304-460C-9F61-FBFA23E80135}">
      <dgm:prSet/>
      <dgm:spPr/>
      <dgm:t>
        <a:bodyPr/>
        <a:lstStyle/>
        <a:p>
          <a:endParaRPr lang="en-US"/>
        </a:p>
      </dgm:t>
    </dgm:pt>
    <dgm:pt modelId="{696B9E18-8D7A-4E51-96B5-412BF979580B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Wind Direction</a:t>
          </a:r>
        </a:p>
      </dgm:t>
    </dgm:pt>
    <dgm:pt modelId="{7CB7AE5A-0654-4E4F-8439-19A439C0BFCA}" type="parTrans" cxnId="{09B41BF4-8E7A-482C-B882-060F33F73F69}">
      <dgm:prSet/>
      <dgm:spPr/>
      <dgm:t>
        <a:bodyPr/>
        <a:lstStyle/>
        <a:p>
          <a:endParaRPr lang="en-US"/>
        </a:p>
      </dgm:t>
    </dgm:pt>
    <dgm:pt modelId="{9C9BCD48-F79D-432C-BFAC-11120F6A3A08}" type="sibTrans" cxnId="{09B41BF4-8E7A-482C-B882-060F33F73F69}">
      <dgm:prSet/>
      <dgm:spPr/>
      <dgm:t>
        <a:bodyPr/>
        <a:lstStyle/>
        <a:p>
          <a:endParaRPr lang="en-US"/>
        </a:p>
      </dgm:t>
    </dgm:pt>
    <dgm:pt modelId="{C3F4A38D-67BD-41DC-BDB4-F32F608D77C0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Weather </a:t>
          </a:r>
        </a:p>
        <a:p>
          <a:r>
            <a:rPr lang="en-US" sz="800" dirty="0"/>
            <a:t>Alert</a:t>
          </a:r>
        </a:p>
      </dgm:t>
    </dgm:pt>
    <dgm:pt modelId="{DC1552BD-3958-4A07-A0D1-1A007764B952}" type="parTrans" cxnId="{8EE24C63-D8F5-42B6-8CFC-2B38231AE30A}">
      <dgm:prSet/>
      <dgm:spPr/>
      <dgm:t>
        <a:bodyPr/>
        <a:lstStyle/>
        <a:p>
          <a:endParaRPr lang="en-US"/>
        </a:p>
      </dgm:t>
    </dgm:pt>
    <dgm:pt modelId="{C62BF6A4-9D5C-4534-A301-217EC164DF32}" type="sibTrans" cxnId="{8EE24C63-D8F5-42B6-8CFC-2B38231AE30A}">
      <dgm:prSet/>
      <dgm:spPr/>
      <dgm:t>
        <a:bodyPr/>
        <a:lstStyle/>
        <a:p>
          <a:endParaRPr lang="en-US"/>
        </a:p>
      </dgm:t>
    </dgm:pt>
    <dgm:pt modelId="{09110C17-4CCC-4D47-B330-FFBEC9CCD785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Wind Speed</a:t>
          </a:r>
        </a:p>
      </dgm:t>
    </dgm:pt>
    <dgm:pt modelId="{BA66ED84-F9B7-4CD8-BE49-A651C757BE29}" type="parTrans" cxnId="{9EA1D0CA-34AA-46B2-AA5B-B937DD0B3AED}">
      <dgm:prSet/>
      <dgm:spPr/>
      <dgm:t>
        <a:bodyPr/>
        <a:lstStyle/>
        <a:p>
          <a:endParaRPr lang="en-US"/>
        </a:p>
      </dgm:t>
    </dgm:pt>
    <dgm:pt modelId="{C000336A-C15F-4085-AE71-A875DF84B557}" type="sibTrans" cxnId="{9EA1D0CA-34AA-46B2-AA5B-B937DD0B3AED}">
      <dgm:prSet/>
      <dgm:spPr/>
      <dgm:t>
        <a:bodyPr/>
        <a:lstStyle/>
        <a:p>
          <a:endParaRPr lang="en-US"/>
        </a:p>
      </dgm:t>
    </dgm:pt>
    <dgm:pt modelId="{38180FF7-8110-4441-AB82-D5C750ACB9C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Unauthorized Entry Alert </a:t>
          </a:r>
        </a:p>
      </dgm:t>
    </dgm:pt>
    <dgm:pt modelId="{10F4BD45-62FD-4209-8CE3-7DFEA35BE18F}" type="parTrans" cxnId="{A29B40DD-2BDB-4D93-B2D9-D16222328A34}">
      <dgm:prSet/>
      <dgm:spPr/>
      <dgm:t>
        <a:bodyPr/>
        <a:lstStyle/>
        <a:p>
          <a:endParaRPr lang="en-US"/>
        </a:p>
      </dgm:t>
    </dgm:pt>
    <dgm:pt modelId="{58B25B7D-0B9A-4AF1-B0A6-A68864A8BC1E}" type="sibTrans" cxnId="{A29B40DD-2BDB-4D93-B2D9-D16222328A34}">
      <dgm:prSet/>
      <dgm:spPr/>
      <dgm:t>
        <a:bodyPr/>
        <a:lstStyle/>
        <a:p>
          <a:endParaRPr lang="en-US"/>
        </a:p>
      </dgm:t>
    </dgm:pt>
    <dgm:pt modelId="{80270666-6D47-47E1-9290-9BB0C35147B9}" type="pres">
      <dgm:prSet presAssocID="{4364D8CC-F183-4E84-9E3A-D638FFC9555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3598B-A023-497F-A0F1-FEB20D8CB6C9}" type="pres">
      <dgm:prSet presAssocID="{E0294EB2-E284-4B7F-A844-B4520A0E133B}" presName="centerShape" presStyleLbl="node0" presStyleIdx="0" presStyleCnt="1" custScaleY="65671"/>
      <dgm:spPr>
        <a:prstGeom prst="flowChartProcess">
          <a:avLst/>
        </a:prstGeom>
      </dgm:spPr>
    </dgm:pt>
    <dgm:pt modelId="{6EF7124E-3F92-4A22-85D6-017F0677AE4B}" type="pres">
      <dgm:prSet presAssocID="{0FCEAA0D-4BBE-424D-914F-D966B37C4615}" presName="parTrans" presStyleLbl="sibTrans2D1" presStyleIdx="0" presStyleCnt="5"/>
      <dgm:spPr/>
    </dgm:pt>
    <dgm:pt modelId="{14368741-CDFC-4978-9322-9308B0EF7DE0}" type="pres">
      <dgm:prSet presAssocID="{0FCEAA0D-4BBE-424D-914F-D966B37C4615}" presName="connectorText" presStyleLbl="sibTrans2D1" presStyleIdx="0" presStyleCnt="5"/>
      <dgm:spPr/>
    </dgm:pt>
    <dgm:pt modelId="{2B529662-65B6-4D53-9EAC-CAB63F4FADFA}" type="pres">
      <dgm:prSet presAssocID="{B9C6CDAE-3082-48AA-B8B8-210DB33755A6}" presName="node" presStyleLbl="node1" presStyleIdx="0" presStyleCnt="5">
        <dgm:presLayoutVars>
          <dgm:bulletEnabled val="1"/>
        </dgm:presLayoutVars>
      </dgm:prSet>
      <dgm:spPr/>
    </dgm:pt>
    <dgm:pt modelId="{C58CB183-A5C0-4B0D-A8AF-B17B0818F84C}" type="pres">
      <dgm:prSet presAssocID="{7CB7AE5A-0654-4E4F-8439-19A439C0BFCA}" presName="parTrans" presStyleLbl="sibTrans2D1" presStyleIdx="1" presStyleCnt="5"/>
      <dgm:spPr/>
    </dgm:pt>
    <dgm:pt modelId="{73718523-DDCF-4DF1-8AE9-004D5C358FDF}" type="pres">
      <dgm:prSet presAssocID="{7CB7AE5A-0654-4E4F-8439-19A439C0BFCA}" presName="connectorText" presStyleLbl="sibTrans2D1" presStyleIdx="1" presStyleCnt="5"/>
      <dgm:spPr/>
    </dgm:pt>
    <dgm:pt modelId="{80036FA9-614E-4473-A560-1D2F5DC85415}" type="pres">
      <dgm:prSet presAssocID="{696B9E18-8D7A-4E51-96B5-412BF979580B}" presName="node" presStyleLbl="node1" presStyleIdx="1" presStyleCnt="5" custScaleX="129791">
        <dgm:presLayoutVars>
          <dgm:bulletEnabled val="1"/>
        </dgm:presLayoutVars>
      </dgm:prSet>
      <dgm:spPr/>
    </dgm:pt>
    <dgm:pt modelId="{6A219E6D-A292-4FA2-9B96-A04D6DC40EAB}" type="pres">
      <dgm:prSet presAssocID="{BA66ED84-F9B7-4CD8-BE49-A651C757BE29}" presName="parTrans" presStyleLbl="sibTrans2D1" presStyleIdx="2" presStyleCnt="5"/>
      <dgm:spPr/>
    </dgm:pt>
    <dgm:pt modelId="{54FAE4C8-93A4-4EFC-B985-7276E53A14D7}" type="pres">
      <dgm:prSet presAssocID="{BA66ED84-F9B7-4CD8-BE49-A651C757BE29}" presName="connectorText" presStyleLbl="sibTrans2D1" presStyleIdx="2" presStyleCnt="5"/>
      <dgm:spPr/>
    </dgm:pt>
    <dgm:pt modelId="{C38324C6-4359-4F55-90D5-58B6A58DC1C6}" type="pres">
      <dgm:prSet presAssocID="{09110C17-4CCC-4D47-B330-FFBEC9CCD785}" presName="node" presStyleLbl="node1" presStyleIdx="2" presStyleCnt="5">
        <dgm:presLayoutVars>
          <dgm:bulletEnabled val="1"/>
        </dgm:presLayoutVars>
      </dgm:prSet>
      <dgm:spPr/>
    </dgm:pt>
    <dgm:pt modelId="{EB3780E1-C6AA-400A-9F4F-66F8B75E2472}" type="pres">
      <dgm:prSet presAssocID="{DC1552BD-3958-4A07-A0D1-1A007764B952}" presName="parTrans" presStyleLbl="sibTrans2D1" presStyleIdx="3" presStyleCnt="5"/>
      <dgm:spPr/>
    </dgm:pt>
    <dgm:pt modelId="{50AB5F84-5C2E-4032-AB8A-F8F47EC256DE}" type="pres">
      <dgm:prSet presAssocID="{DC1552BD-3958-4A07-A0D1-1A007764B952}" presName="connectorText" presStyleLbl="sibTrans2D1" presStyleIdx="3" presStyleCnt="5"/>
      <dgm:spPr/>
    </dgm:pt>
    <dgm:pt modelId="{4C3A2679-5CA7-4EF0-B380-69AF9A510D78}" type="pres">
      <dgm:prSet presAssocID="{C3F4A38D-67BD-41DC-BDB4-F32F608D77C0}" presName="node" presStyleLbl="node1" presStyleIdx="3" presStyleCnt="5" custScaleX="118332">
        <dgm:presLayoutVars>
          <dgm:bulletEnabled val="1"/>
        </dgm:presLayoutVars>
      </dgm:prSet>
      <dgm:spPr/>
    </dgm:pt>
    <dgm:pt modelId="{E8326671-86BD-4F28-BBDC-1A0D3DF2B15A}" type="pres">
      <dgm:prSet presAssocID="{10F4BD45-62FD-4209-8CE3-7DFEA35BE18F}" presName="parTrans" presStyleLbl="sibTrans2D1" presStyleIdx="4" presStyleCnt="5"/>
      <dgm:spPr/>
    </dgm:pt>
    <dgm:pt modelId="{DAA3F070-FD9C-4B14-8F54-B09AD848F33D}" type="pres">
      <dgm:prSet presAssocID="{10F4BD45-62FD-4209-8CE3-7DFEA35BE18F}" presName="connectorText" presStyleLbl="sibTrans2D1" presStyleIdx="4" presStyleCnt="5"/>
      <dgm:spPr/>
    </dgm:pt>
    <dgm:pt modelId="{F11D9B70-33B7-4AA5-9593-DE5A5FD81D7D}" type="pres">
      <dgm:prSet presAssocID="{38180FF7-8110-4441-AB82-D5C750ACB9CF}" presName="node" presStyleLbl="node1" presStyleIdx="4" presStyleCnt="5" custScaleX="164773">
        <dgm:presLayoutVars>
          <dgm:bulletEnabled val="1"/>
        </dgm:presLayoutVars>
      </dgm:prSet>
      <dgm:spPr/>
    </dgm:pt>
  </dgm:ptLst>
  <dgm:cxnLst>
    <dgm:cxn modelId="{20D07B65-7A5C-4C95-9681-60044893F379}" type="presOf" srcId="{696B9E18-8D7A-4E51-96B5-412BF979580B}" destId="{80036FA9-614E-4473-A560-1D2F5DC85415}" srcOrd="0" destOrd="0" presId="urn:microsoft.com/office/officeart/2005/8/layout/radial5"/>
    <dgm:cxn modelId="{AC372DDB-BB19-49F5-9F6B-97D15FA599B0}" type="presOf" srcId="{B9C6CDAE-3082-48AA-B8B8-210DB33755A6}" destId="{2B529662-65B6-4D53-9EAC-CAB63F4FADFA}" srcOrd="0" destOrd="0" presId="urn:microsoft.com/office/officeart/2005/8/layout/radial5"/>
    <dgm:cxn modelId="{815DFC60-9304-460C-9F61-FBFA23E80135}" srcId="{E0294EB2-E284-4B7F-A844-B4520A0E133B}" destId="{B9C6CDAE-3082-48AA-B8B8-210DB33755A6}" srcOrd="0" destOrd="0" parTransId="{0FCEAA0D-4BBE-424D-914F-D966B37C4615}" sibTransId="{D1216A2A-C93B-4391-A305-DDF4869EEC6E}"/>
    <dgm:cxn modelId="{B6510AAB-716D-4B79-9D83-6BE8ED0D82A3}" type="presOf" srcId="{0FCEAA0D-4BBE-424D-914F-D966B37C4615}" destId="{6EF7124E-3F92-4A22-85D6-017F0677AE4B}" srcOrd="0" destOrd="0" presId="urn:microsoft.com/office/officeart/2005/8/layout/radial5"/>
    <dgm:cxn modelId="{137687DA-1DEC-4FA8-9200-BCFB4CB0994D}" type="presOf" srcId="{DC1552BD-3958-4A07-A0D1-1A007764B952}" destId="{50AB5F84-5C2E-4032-AB8A-F8F47EC256DE}" srcOrd="1" destOrd="0" presId="urn:microsoft.com/office/officeart/2005/8/layout/radial5"/>
    <dgm:cxn modelId="{3279672E-3000-4A1D-A5A3-77B17F044F8A}" type="presOf" srcId="{7CB7AE5A-0654-4E4F-8439-19A439C0BFCA}" destId="{C58CB183-A5C0-4B0D-A8AF-B17B0818F84C}" srcOrd="0" destOrd="0" presId="urn:microsoft.com/office/officeart/2005/8/layout/radial5"/>
    <dgm:cxn modelId="{D06C7C9F-69D1-4FD8-A89A-45C028C13BF7}" type="presOf" srcId="{09110C17-4CCC-4D47-B330-FFBEC9CCD785}" destId="{C38324C6-4359-4F55-90D5-58B6A58DC1C6}" srcOrd="0" destOrd="0" presId="urn:microsoft.com/office/officeart/2005/8/layout/radial5"/>
    <dgm:cxn modelId="{6348E9FB-A517-41B6-A29D-F84E5EF0DE68}" type="presOf" srcId="{BA66ED84-F9B7-4CD8-BE49-A651C757BE29}" destId="{6A219E6D-A292-4FA2-9B96-A04D6DC40EAB}" srcOrd="0" destOrd="0" presId="urn:microsoft.com/office/officeart/2005/8/layout/radial5"/>
    <dgm:cxn modelId="{C11F6559-CC71-4641-A6A7-DA7ACEAA5FBF}" type="presOf" srcId="{0FCEAA0D-4BBE-424D-914F-D966B37C4615}" destId="{14368741-CDFC-4978-9322-9308B0EF7DE0}" srcOrd="1" destOrd="0" presId="urn:microsoft.com/office/officeart/2005/8/layout/radial5"/>
    <dgm:cxn modelId="{AB1561F7-C424-4A4E-94C7-4AE3936FFF38}" type="presOf" srcId="{7CB7AE5A-0654-4E4F-8439-19A439C0BFCA}" destId="{73718523-DDCF-4DF1-8AE9-004D5C358FDF}" srcOrd="1" destOrd="0" presId="urn:microsoft.com/office/officeart/2005/8/layout/radial5"/>
    <dgm:cxn modelId="{8EE24C63-D8F5-42B6-8CFC-2B38231AE30A}" srcId="{E0294EB2-E284-4B7F-A844-B4520A0E133B}" destId="{C3F4A38D-67BD-41DC-BDB4-F32F608D77C0}" srcOrd="3" destOrd="0" parTransId="{DC1552BD-3958-4A07-A0D1-1A007764B952}" sibTransId="{C62BF6A4-9D5C-4534-A301-217EC164DF32}"/>
    <dgm:cxn modelId="{BC9676FF-BB40-4968-97CC-9420C28979BF}" type="presOf" srcId="{C3F4A38D-67BD-41DC-BDB4-F32F608D77C0}" destId="{4C3A2679-5CA7-4EF0-B380-69AF9A510D78}" srcOrd="0" destOrd="0" presId="urn:microsoft.com/office/officeart/2005/8/layout/radial5"/>
    <dgm:cxn modelId="{A29B40DD-2BDB-4D93-B2D9-D16222328A34}" srcId="{E0294EB2-E284-4B7F-A844-B4520A0E133B}" destId="{38180FF7-8110-4441-AB82-D5C750ACB9CF}" srcOrd="4" destOrd="0" parTransId="{10F4BD45-62FD-4209-8CE3-7DFEA35BE18F}" sibTransId="{58B25B7D-0B9A-4AF1-B0A6-A68864A8BC1E}"/>
    <dgm:cxn modelId="{083CEEBF-7C65-46C2-B48C-9B39052D1819}" type="presOf" srcId="{DC1552BD-3958-4A07-A0D1-1A007764B952}" destId="{EB3780E1-C6AA-400A-9F4F-66F8B75E2472}" srcOrd="0" destOrd="0" presId="urn:microsoft.com/office/officeart/2005/8/layout/radial5"/>
    <dgm:cxn modelId="{09B41BF4-8E7A-482C-B882-060F33F73F69}" srcId="{E0294EB2-E284-4B7F-A844-B4520A0E133B}" destId="{696B9E18-8D7A-4E51-96B5-412BF979580B}" srcOrd="1" destOrd="0" parTransId="{7CB7AE5A-0654-4E4F-8439-19A439C0BFCA}" sibTransId="{9C9BCD48-F79D-432C-BFAC-11120F6A3A08}"/>
    <dgm:cxn modelId="{9EA1D0CA-34AA-46B2-AA5B-B937DD0B3AED}" srcId="{E0294EB2-E284-4B7F-A844-B4520A0E133B}" destId="{09110C17-4CCC-4D47-B330-FFBEC9CCD785}" srcOrd="2" destOrd="0" parTransId="{BA66ED84-F9B7-4CD8-BE49-A651C757BE29}" sibTransId="{C000336A-C15F-4085-AE71-A875DF84B557}"/>
    <dgm:cxn modelId="{5EA29830-781A-4EFD-B14C-A26800D046BC}" type="presOf" srcId="{10F4BD45-62FD-4209-8CE3-7DFEA35BE18F}" destId="{DAA3F070-FD9C-4B14-8F54-B09AD848F33D}" srcOrd="1" destOrd="0" presId="urn:microsoft.com/office/officeart/2005/8/layout/radial5"/>
    <dgm:cxn modelId="{DFF3034C-3D2A-4F25-8041-95638D80D5BC}" type="presOf" srcId="{4364D8CC-F183-4E84-9E3A-D638FFC95558}" destId="{80270666-6D47-47E1-9290-9BB0C35147B9}" srcOrd="0" destOrd="0" presId="urn:microsoft.com/office/officeart/2005/8/layout/radial5"/>
    <dgm:cxn modelId="{00359853-2827-49F4-A967-38E6A20B17C7}" srcId="{4364D8CC-F183-4E84-9E3A-D638FFC95558}" destId="{E0294EB2-E284-4B7F-A844-B4520A0E133B}" srcOrd="0" destOrd="0" parTransId="{C8869B20-6201-4328-B392-F3AC2A1C3DE8}" sibTransId="{80433B14-556F-42D9-8B21-CC42F2EE1C2C}"/>
    <dgm:cxn modelId="{EB66F7C5-55C6-4F3F-9EE7-D667AF0BFCB3}" type="presOf" srcId="{BA66ED84-F9B7-4CD8-BE49-A651C757BE29}" destId="{54FAE4C8-93A4-4EFC-B985-7276E53A14D7}" srcOrd="1" destOrd="0" presId="urn:microsoft.com/office/officeart/2005/8/layout/radial5"/>
    <dgm:cxn modelId="{9F777DB4-33CE-4B31-98CB-C6B9446B1F84}" type="presOf" srcId="{E0294EB2-E284-4B7F-A844-B4520A0E133B}" destId="{EEA3598B-A023-497F-A0F1-FEB20D8CB6C9}" srcOrd="0" destOrd="0" presId="urn:microsoft.com/office/officeart/2005/8/layout/radial5"/>
    <dgm:cxn modelId="{EAB87015-28C1-4817-993C-1E40B7B09F37}" type="presOf" srcId="{38180FF7-8110-4441-AB82-D5C750ACB9CF}" destId="{F11D9B70-33B7-4AA5-9593-DE5A5FD81D7D}" srcOrd="0" destOrd="0" presId="urn:microsoft.com/office/officeart/2005/8/layout/radial5"/>
    <dgm:cxn modelId="{CA6275D2-683C-43BE-8EFC-1EE97BBB26DE}" type="presOf" srcId="{10F4BD45-62FD-4209-8CE3-7DFEA35BE18F}" destId="{E8326671-86BD-4F28-BBDC-1A0D3DF2B15A}" srcOrd="0" destOrd="0" presId="urn:microsoft.com/office/officeart/2005/8/layout/radial5"/>
    <dgm:cxn modelId="{6DD47D31-315D-4BD3-ABDE-97652832EA01}" type="presParOf" srcId="{80270666-6D47-47E1-9290-9BB0C35147B9}" destId="{EEA3598B-A023-497F-A0F1-FEB20D8CB6C9}" srcOrd="0" destOrd="0" presId="urn:microsoft.com/office/officeart/2005/8/layout/radial5"/>
    <dgm:cxn modelId="{F293929F-6C32-43C0-82B1-31282EA3923C}" type="presParOf" srcId="{80270666-6D47-47E1-9290-9BB0C35147B9}" destId="{6EF7124E-3F92-4A22-85D6-017F0677AE4B}" srcOrd="1" destOrd="0" presId="urn:microsoft.com/office/officeart/2005/8/layout/radial5"/>
    <dgm:cxn modelId="{6112B0B3-F118-4DFE-9D69-7A443D507183}" type="presParOf" srcId="{6EF7124E-3F92-4A22-85D6-017F0677AE4B}" destId="{14368741-CDFC-4978-9322-9308B0EF7DE0}" srcOrd="0" destOrd="0" presId="urn:microsoft.com/office/officeart/2005/8/layout/radial5"/>
    <dgm:cxn modelId="{8D565C36-0B48-482C-9ADE-0CE4D3D79036}" type="presParOf" srcId="{80270666-6D47-47E1-9290-9BB0C35147B9}" destId="{2B529662-65B6-4D53-9EAC-CAB63F4FADFA}" srcOrd="2" destOrd="0" presId="urn:microsoft.com/office/officeart/2005/8/layout/radial5"/>
    <dgm:cxn modelId="{E6110330-6056-4FDC-A089-0EA82816CCE1}" type="presParOf" srcId="{80270666-6D47-47E1-9290-9BB0C35147B9}" destId="{C58CB183-A5C0-4B0D-A8AF-B17B0818F84C}" srcOrd="3" destOrd="0" presId="urn:microsoft.com/office/officeart/2005/8/layout/radial5"/>
    <dgm:cxn modelId="{C749F6BC-A8A7-486E-BB5E-175DA2361217}" type="presParOf" srcId="{C58CB183-A5C0-4B0D-A8AF-B17B0818F84C}" destId="{73718523-DDCF-4DF1-8AE9-004D5C358FDF}" srcOrd="0" destOrd="0" presId="urn:microsoft.com/office/officeart/2005/8/layout/radial5"/>
    <dgm:cxn modelId="{1BFF583D-EA0D-49FE-8D89-F7CE30AF9FD2}" type="presParOf" srcId="{80270666-6D47-47E1-9290-9BB0C35147B9}" destId="{80036FA9-614E-4473-A560-1D2F5DC85415}" srcOrd="4" destOrd="0" presId="urn:microsoft.com/office/officeart/2005/8/layout/radial5"/>
    <dgm:cxn modelId="{D3CC97B8-952C-43D2-B770-39F0A11F2D76}" type="presParOf" srcId="{80270666-6D47-47E1-9290-9BB0C35147B9}" destId="{6A219E6D-A292-4FA2-9B96-A04D6DC40EAB}" srcOrd="5" destOrd="0" presId="urn:microsoft.com/office/officeart/2005/8/layout/radial5"/>
    <dgm:cxn modelId="{586AABCD-BFDD-445A-9F2A-482E58B3F92C}" type="presParOf" srcId="{6A219E6D-A292-4FA2-9B96-A04D6DC40EAB}" destId="{54FAE4C8-93A4-4EFC-B985-7276E53A14D7}" srcOrd="0" destOrd="0" presId="urn:microsoft.com/office/officeart/2005/8/layout/radial5"/>
    <dgm:cxn modelId="{AB30ECBC-8AEB-49AA-9447-CE7BDF7C7BA5}" type="presParOf" srcId="{80270666-6D47-47E1-9290-9BB0C35147B9}" destId="{C38324C6-4359-4F55-90D5-58B6A58DC1C6}" srcOrd="6" destOrd="0" presId="urn:microsoft.com/office/officeart/2005/8/layout/radial5"/>
    <dgm:cxn modelId="{D55FC558-FF49-4862-830C-DED9521741CC}" type="presParOf" srcId="{80270666-6D47-47E1-9290-9BB0C35147B9}" destId="{EB3780E1-C6AA-400A-9F4F-66F8B75E2472}" srcOrd="7" destOrd="0" presId="urn:microsoft.com/office/officeart/2005/8/layout/radial5"/>
    <dgm:cxn modelId="{84EE3A2B-1EAD-4A97-8CBB-C421B5F02B5A}" type="presParOf" srcId="{EB3780E1-C6AA-400A-9F4F-66F8B75E2472}" destId="{50AB5F84-5C2E-4032-AB8A-F8F47EC256DE}" srcOrd="0" destOrd="0" presId="urn:microsoft.com/office/officeart/2005/8/layout/radial5"/>
    <dgm:cxn modelId="{4E412352-A053-461A-8063-5ABD45674C31}" type="presParOf" srcId="{80270666-6D47-47E1-9290-9BB0C35147B9}" destId="{4C3A2679-5CA7-4EF0-B380-69AF9A510D78}" srcOrd="8" destOrd="0" presId="urn:microsoft.com/office/officeart/2005/8/layout/radial5"/>
    <dgm:cxn modelId="{635DBF5A-17F4-4376-AB12-C4A0A1E44151}" type="presParOf" srcId="{80270666-6D47-47E1-9290-9BB0C35147B9}" destId="{E8326671-86BD-4F28-BBDC-1A0D3DF2B15A}" srcOrd="9" destOrd="0" presId="urn:microsoft.com/office/officeart/2005/8/layout/radial5"/>
    <dgm:cxn modelId="{2C41F109-E9AF-4CAB-BE90-911E4D9473B1}" type="presParOf" srcId="{E8326671-86BD-4F28-BBDC-1A0D3DF2B15A}" destId="{DAA3F070-FD9C-4B14-8F54-B09AD848F33D}" srcOrd="0" destOrd="0" presId="urn:microsoft.com/office/officeart/2005/8/layout/radial5"/>
    <dgm:cxn modelId="{4AF9145C-4521-486B-842D-930A035FC340}" type="presParOf" srcId="{80270666-6D47-47E1-9290-9BB0C35147B9}" destId="{F11D9B70-33B7-4AA5-9593-DE5A5FD81D7D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4D8CC-F183-4E84-9E3A-D638FFC9555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94EB2-E284-4B7F-A844-B4520A0E133B}">
      <dgm:prSet phldrT="[Text]" custT="1"/>
      <dgm:spPr/>
      <dgm:t>
        <a:bodyPr/>
        <a:lstStyle/>
        <a:p>
          <a:r>
            <a:rPr lang="en-US" sz="1200" dirty="0"/>
            <a:t>Array</a:t>
          </a:r>
        </a:p>
      </dgm:t>
    </dgm:pt>
    <dgm:pt modelId="{C8869B20-6201-4328-B392-F3AC2A1C3DE8}" type="parTrans" cxnId="{00359853-2827-49F4-A967-38E6A20B17C7}">
      <dgm:prSet/>
      <dgm:spPr/>
      <dgm:t>
        <a:bodyPr/>
        <a:lstStyle/>
        <a:p>
          <a:endParaRPr lang="en-US"/>
        </a:p>
      </dgm:t>
    </dgm:pt>
    <dgm:pt modelId="{80433B14-556F-42D9-8B21-CC42F2EE1C2C}" type="sibTrans" cxnId="{00359853-2827-49F4-A967-38E6A20B17C7}">
      <dgm:prSet/>
      <dgm:spPr/>
      <dgm:t>
        <a:bodyPr/>
        <a:lstStyle/>
        <a:p>
          <a:endParaRPr lang="en-US"/>
        </a:p>
      </dgm:t>
    </dgm:pt>
    <dgm:pt modelId="{B9C6CDAE-3082-48AA-B8B8-210DB33755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Power Supply output</a:t>
          </a:r>
        </a:p>
      </dgm:t>
    </dgm:pt>
    <dgm:pt modelId="{0FCEAA0D-4BBE-424D-914F-D966B37C4615}" type="parTrans" cxnId="{815DFC60-9304-460C-9F61-FBFA23E80135}">
      <dgm:prSet/>
      <dgm:spPr/>
      <dgm:t>
        <a:bodyPr/>
        <a:lstStyle/>
        <a:p>
          <a:endParaRPr lang="en-US"/>
        </a:p>
      </dgm:t>
    </dgm:pt>
    <dgm:pt modelId="{D1216A2A-C93B-4391-A305-DDF4869EEC6E}" type="sibTrans" cxnId="{815DFC60-9304-460C-9F61-FBFA23E80135}">
      <dgm:prSet/>
      <dgm:spPr/>
      <dgm:t>
        <a:bodyPr/>
        <a:lstStyle/>
        <a:p>
          <a:endParaRPr lang="en-US"/>
        </a:p>
      </dgm:t>
    </dgm:pt>
    <dgm:pt modelId="{696B9E18-8D7A-4E51-96B5-412BF979580B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A/C</a:t>
          </a:r>
        </a:p>
      </dgm:t>
    </dgm:pt>
    <dgm:pt modelId="{7CB7AE5A-0654-4E4F-8439-19A439C0BFCA}" type="parTrans" cxnId="{09B41BF4-8E7A-482C-B882-060F33F73F69}">
      <dgm:prSet/>
      <dgm:spPr/>
      <dgm:t>
        <a:bodyPr/>
        <a:lstStyle/>
        <a:p>
          <a:endParaRPr lang="en-US"/>
        </a:p>
      </dgm:t>
    </dgm:pt>
    <dgm:pt modelId="{9C9BCD48-F79D-432C-BFAC-11120F6A3A08}" type="sibTrans" cxnId="{09B41BF4-8E7A-482C-B882-060F33F73F69}">
      <dgm:prSet/>
      <dgm:spPr/>
      <dgm:t>
        <a:bodyPr/>
        <a:lstStyle/>
        <a:p>
          <a:endParaRPr lang="en-US"/>
        </a:p>
      </dgm:t>
    </dgm:pt>
    <dgm:pt modelId="{C3F4A38D-67BD-41DC-BDB4-F32F608D77C0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State </a:t>
          </a:r>
        </a:p>
      </dgm:t>
    </dgm:pt>
    <dgm:pt modelId="{DC1552BD-3958-4A07-A0D1-1A007764B952}" type="parTrans" cxnId="{8EE24C63-D8F5-42B6-8CFC-2B38231AE30A}">
      <dgm:prSet/>
      <dgm:spPr/>
      <dgm:t>
        <a:bodyPr/>
        <a:lstStyle/>
        <a:p>
          <a:endParaRPr lang="en-US"/>
        </a:p>
      </dgm:t>
    </dgm:pt>
    <dgm:pt modelId="{C62BF6A4-9D5C-4534-A301-217EC164DF32}" type="sibTrans" cxnId="{8EE24C63-D8F5-42B6-8CFC-2B38231AE30A}">
      <dgm:prSet/>
      <dgm:spPr/>
      <dgm:t>
        <a:bodyPr/>
        <a:lstStyle/>
        <a:p>
          <a:endParaRPr lang="en-US"/>
        </a:p>
      </dgm:t>
    </dgm:pt>
    <dgm:pt modelId="{09110C17-4CCC-4D47-B330-FFBEC9CCD785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Unit temp.</a:t>
          </a:r>
        </a:p>
      </dgm:t>
    </dgm:pt>
    <dgm:pt modelId="{BA66ED84-F9B7-4CD8-BE49-A651C757BE29}" type="parTrans" cxnId="{9EA1D0CA-34AA-46B2-AA5B-B937DD0B3AED}">
      <dgm:prSet/>
      <dgm:spPr/>
      <dgm:t>
        <a:bodyPr/>
        <a:lstStyle/>
        <a:p>
          <a:endParaRPr lang="en-US"/>
        </a:p>
      </dgm:t>
    </dgm:pt>
    <dgm:pt modelId="{C000336A-C15F-4085-AE71-A875DF84B557}" type="sibTrans" cxnId="{9EA1D0CA-34AA-46B2-AA5B-B937DD0B3AED}">
      <dgm:prSet/>
      <dgm:spPr/>
      <dgm:t>
        <a:bodyPr/>
        <a:lstStyle/>
        <a:p>
          <a:endParaRPr lang="en-US"/>
        </a:p>
      </dgm:t>
    </dgm:pt>
    <dgm:pt modelId="{80270666-6D47-47E1-9290-9BB0C35147B9}" type="pres">
      <dgm:prSet presAssocID="{4364D8CC-F183-4E84-9E3A-D638FFC9555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3598B-A023-497F-A0F1-FEB20D8CB6C9}" type="pres">
      <dgm:prSet presAssocID="{E0294EB2-E284-4B7F-A844-B4520A0E133B}" presName="centerShape" presStyleLbl="node0" presStyleIdx="0" presStyleCnt="1" custScaleY="65671"/>
      <dgm:spPr>
        <a:prstGeom prst="flowChartProcess">
          <a:avLst/>
        </a:prstGeom>
      </dgm:spPr>
    </dgm:pt>
    <dgm:pt modelId="{6EF7124E-3F92-4A22-85D6-017F0677AE4B}" type="pres">
      <dgm:prSet presAssocID="{0FCEAA0D-4BBE-424D-914F-D966B37C4615}" presName="parTrans" presStyleLbl="sibTrans2D1" presStyleIdx="0" presStyleCnt="4"/>
      <dgm:spPr/>
    </dgm:pt>
    <dgm:pt modelId="{14368741-CDFC-4978-9322-9308B0EF7DE0}" type="pres">
      <dgm:prSet presAssocID="{0FCEAA0D-4BBE-424D-914F-D966B37C4615}" presName="connectorText" presStyleLbl="sibTrans2D1" presStyleIdx="0" presStyleCnt="4"/>
      <dgm:spPr/>
    </dgm:pt>
    <dgm:pt modelId="{2B529662-65B6-4D53-9EAC-CAB63F4FADFA}" type="pres">
      <dgm:prSet presAssocID="{B9C6CDAE-3082-48AA-B8B8-210DB33755A6}" presName="node" presStyleLbl="node1" presStyleIdx="0" presStyleCnt="4">
        <dgm:presLayoutVars>
          <dgm:bulletEnabled val="1"/>
        </dgm:presLayoutVars>
      </dgm:prSet>
      <dgm:spPr/>
    </dgm:pt>
    <dgm:pt modelId="{C58CB183-A5C0-4B0D-A8AF-B17B0818F84C}" type="pres">
      <dgm:prSet presAssocID="{7CB7AE5A-0654-4E4F-8439-19A439C0BFCA}" presName="parTrans" presStyleLbl="sibTrans2D1" presStyleIdx="1" presStyleCnt="4"/>
      <dgm:spPr/>
    </dgm:pt>
    <dgm:pt modelId="{73718523-DDCF-4DF1-8AE9-004D5C358FDF}" type="pres">
      <dgm:prSet presAssocID="{7CB7AE5A-0654-4E4F-8439-19A439C0BFCA}" presName="connectorText" presStyleLbl="sibTrans2D1" presStyleIdx="1" presStyleCnt="4"/>
      <dgm:spPr/>
    </dgm:pt>
    <dgm:pt modelId="{80036FA9-614E-4473-A560-1D2F5DC85415}" type="pres">
      <dgm:prSet presAssocID="{696B9E18-8D7A-4E51-96B5-412BF979580B}" presName="node" presStyleLbl="node1" presStyleIdx="1" presStyleCnt="4" custScaleX="91023">
        <dgm:presLayoutVars>
          <dgm:bulletEnabled val="1"/>
        </dgm:presLayoutVars>
      </dgm:prSet>
      <dgm:spPr/>
    </dgm:pt>
    <dgm:pt modelId="{6A219E6D-A292-4FA2-9B96-A04D6DC40EAB}" type="pres">
      <dgm:prSet presAssocID="{BA66ED84-F9B7-4CD8-BE49-A651C757BE29}" presName="parTrans" presStyleLbl="sibTrans2D1" presStyleIdx="2" presStyleCnt="4"/>
      <dgm:spPr/>
    </dgm:pt>
    <dgm:pt modelId="{54FAE4C8-93A4-4EFC-B985-7276E53A14D7}" type="pres">
      <dgm:prSet presAssocID="{BA66ED84-F9B7-4CD8-BE49-A651C757BE29}" presName="connectorText" presStyleLbl="sibTrans2D1" presStyleIdx="2" presStyleCnt="4"/>
      <dgm:spPr/>
    </dgm:pt>
    <dgm:pt modelId="{C38324C6-4359-4F55-90D5-58B6A58DC1C6}" type="pres">
      <dgm:prSet presAssocID="{09110C17-4CCC-4D47-B330-FFBEC9CCD785}" presName="node" presStyleLbl="node1" presStyleIdx="2" presStyleCnt="4">
        <dgm:presLayoutVars>
          <dgm:bulletEnabled val="1"/>
        </dgm:presLayoutVars>
      </dgm:prSet>
      <dgm:spPr/>
    </dgm:pt>
    <dgm:pt modelId="{EB3780E1-C6AA-400A-9F4F-66F8B75E2472}" type="pres">
      <dgm:prSet presAssocID="{DC1552BD-3958-4A07-A0D1-1A007764B952}" presName="parTrans" presStyleLbl="sibTrans2D1" presStyleIdx="3" presStyleCnt="4"/>
      <dgm:spPr/>
    </dgm:pt>
    <dgm:pt modelId="{50AB5F84-5C2E-4032-AB8A-F8F47EC256DE}" type="pres">
      <dgm:prSet presAssocID="{DC1552BD-3958-4A07-A0D1-1A007764B952}" presName="connectorText" presStyleLbl="sibTrans2D1" presStyleIdx="3" presStyleCnt="4"/>
      <dgm:spPr/>
    </dgm:pt>
    <dgm:pt modelId="{4C3A2679-5CA7-4EF0-B380-69AF9A510D78}" type="pres">
      <dgm:prSet presAssocID="{C3F4A38D-67BD-41DC-BDB4-F32F608D77C0}" presName="node" presStyleLbl="node1" presStyleIdx="3" presStyleCnt="4" custScaleX="98948">
        <dgm:presLayoutVars>
          <dgm:bulletEnabled val="1"/>
        </dgm:presLayoutVars>
      </dgm:prSet>
      <dgm:spPr/>
    </dgm:pt>
  </dgm:ptLst>
  <dgm:cxnLst>
    <dgm:cxn modelId="{A3C8FD6B-C268-43D7-9D0C-FAF7ACC10BB7}" type="presOf" srcId="{4364D8CC-F183-4E84-9E3A-D638FFC95558}" destId="{80270666-6D47-47E1-9290-9BB0C35147B9}" srcOrd="0" destOrd="0" presId="urn:microsoft.com/office/officeart/2005/8/layout/radial5"/>
    <dgm:cxn modelId="{2E329B0A-9E62-43AE-AEB8-E6FDE82642A5}" type="presOf" srcId="{BA66ED84-F9B7-4CD8-BE49-A651C757BE29}" destId="{6A219E6D-A292-4FA2-9B96-A04D6DC40EAB}" srcOrd="0" destOrd="0" presId="urn:microsoft.com/office/officeart/2005/8/layout/radial5"/>
    <dgm:cxn modelId="{815DFC60-9304-460C-9F61-FBFA23E80135}" srcId="{E0294EB2-E284-4B7F-A844-B4520A0E133B}" destId="{B9C6CDAE-3082-48AA-B8B8-210DB33755A6}" srcOrd="0" destOrd="0" parTransId="{0FCEAA0D-4BBE-424D-914F-D966B37C4615}" sibTransId="{D1216A2A-C93B-4391-A305-DDF4869EEC6E}"/>
    <dgm:cxn modelId="{34A6130F-AAF4-460C-8A3E-906F635F4B13}" type="presOf" srcId="{BA66ED84-F9B7-4CD8-BE49-A651C757BE29}" destId="{54FAE4C8-93A4-4EFC-B985-7276E53A14D7}" srcOrd="1" destOrd="0" presId="urn:microsoft.com/office/officeart/2005/8/layout/radial5"/>
    <dgm:cxn modelId="{7E067498-E6DF-4D32-AA1F-70B33C135453}" type="presOf" srcId="{7CB7AE5A-0654-4E4F-8439-19A439C0BFCA}" destId="{73718523-DDCF-4DF1-8AE9-004D5C358FDF}" srcOrd="1" destOrd="0" presId="urn:microsoft.com/office/officeart/2005/8/layout/radial5"/>
    <dgm:cxn modelId="{A7263FF7-FD88-46F4-8B08-18330D94A7EF}" type="presOf" srcId="{C3F4A38D-67BD-41DC-BDB4-F32F608D77C0}" destId="{4C3A2679-5CA7-4EF0-B380-69AF9A510D78}" srcOrd="0" destOrd="0" presId="urn:microsoft.com/office/officeart/2005/8/layout/radial5"/>
    <dgm:cxn modelId="{102A573E-2C79-463E-A8A9-17648D1E7843}" type="presOf" srcId="{696B9E18-8D7A-4E51-96B5-412BF979580B}" destId="{80036FA9-614E-4473-A560-1D2F5DC85415}" srcOrd="0" destOrd="0" presId="urn:microsoft.com/office/officeart/2005/8/layout/radial5"/>
    <dgm:cxn modelId="{8EE24C63-D8F5-42B6-8CFC-2B38231AE30A}" srcId="{E0294EB2-E284-4B7F-A844-B4520A0E133B}" destId="{C3F4A38D-67BD-41DC-BDB4-F32F608D77C0}" srcOrd="3" destOrd="0" parTransId="{DC1552BD-3958-4A07-A0D1-1A007764B952}" sibTransId="{C62BF6A4-9D5C-4534-A301-217EC164DF32}"/>
    <dgm:cxn modelId="{AEAB0D15-96CC-43A0-A867-49D2CA3D0E19}" type="presOf" srcId="{E0294EB2-E284-4B7F-A844-B4520A0E133B}" destId="{EEA3598B-A023-497F-A0F1-FEB20D8CB6C9}" srcOrd="0" destOrd="0" presId="urn:microsoft.com/office/officeart/2005/8/layout/radial5"/>
    <dgm:cxn modelId="{4D5B2A0B-23E1-4C6D-B01E-B04DAC366B42}" type="presOf" srcId="{7CB7AE5A-0654-4E4F-8439-19A439C0BFCA}" destId="{C58CB183-A5C0-4B0D-A8AF-B17B0818F84C}" srcOrd="0" destOrd="0" presId="urn:microsoft.com/office/officeart/2005/8/layout/radial5"/>
    <dgm:cxn modelId="{09B41BF4-8E7A-482C-B882-060F33F73F69}" srcId="{E0294EB2-E284-4B7F-A844-B4520A0E133B}" destId="{696B9E18-8D7A-4E51-96B5-412BF979580B}" srcOrd="1" destOrd="0" parTransId="{7CB7AE5A-0654-4E4F-8439-19A439C0BFCA}" sibTransId="{9C9BCD48-F79D-432C-BFAC-11120F6A3A08}"/>
    <dgm:cxn modelId="{03027334-7EA2-4BF2-89BC-4E28E7199C32}" type="presOf" srcId="{0FCEAA0D-4BBE-424D-914F-D966B37C4615}" destId="{6EF7124E-3F92-4A22-85D6-017F0677AE4B}" srcOrd="0" destOrd="0" presId="urn:microsoft.com/office/officeart/2005/8/layout/radial5"/>
    <dgm:cxn modelId="{1DED6212-2BFE-4725-9618-290383667B0C}" type="presOf" srcId="{DC1552BD-3958-4A07-A0D1-1A007764B952}" destId="{50AB5F84-5C2E-4032-AB8A-F8F47EC256DE}" srcOrd="1" destOrd="0" presId="urn:microsoft.com/office/officeart/2005/8/layout/radial5"/>
    <dgm:cxn modelId="{DBA514A6-B565-42A9-B084-7A7013886070}" type="presOf" srcId="{0FCEAA0D-4BBE-424D-914F-D966B37C4615}" destId="{14368741-CDFC-4978-9322-9308B0EF7DE0}" srcOrd="1" destOrd="0" presId="urn:microsoft.com/office/officeart/2005/8/layout/radial5"/>
    <dgm:cxn modelId="{E980995B-740E-4A3D-9BAE-EE8F62928A05}" type="presOf" srcId="{B9C6CDAE-3082-48AA-B8B8-210DB33755A6}" destId="{2B529662-65B6-4D53-9EAC-CAB63F4FADFA}" srcOrd="0" destOrd="0" presId="urn:microsoft.com/office/officeart/2005/8/layout/radial5"/>
    <dgm:cxn modelId="{9EA1D0CA-34AA-46B2-AA5B-B937DD0B3AED}" srcId="{E0294EB2-E284-4B7F-A844-B4520A0E133B}" destId="{09110C17-4CCC-4D47-B330-FFBEC9CCD785}" srcOrd="2" destOrd="0" parTransId="{BA66ED84-F9B7-4CD8-BE49-A651C757BE29}" sibTransId="{C000336A-C15F-4085-AE71-A875DF84B557}"/>
    <dgm:cxn modelId="{9E7138B1-E2DA-4DAD-9F1E-95663317F1B6}" type="presOf" srcId="{09110C17-4CCC-4D47-B330-FFBEC9CCD785}" destId="{C38324C6-4359-4F55-90D5-58B6A58DC1C6}" srcOrd="0" destOrd="0" presId="urn:microsoft.com/office/officeart/2005/8/layout/radial5"/>
    <dgm:cxn modelId="{67130CC6-8785-4418-93BB-88FAEAE85F53}" type="presOf" srcId="{DC1552BD-3958-4A07-A0D1-1A007764B952}" destId="{EB3780E1-C6AA-400A-9F4F-66F8B75E2472}" srcOrd="0" destOrd="0" presId="urn:microsoft.com/office/officeart/2005/8/layout/radial5"/>
    <dgm:cxn modelId="{00359853-2827-49F4-A967-38E6A20B17C7}" srcId="{4364D8CC-F183-4E84-9E3A-D638FFC95558}" destId="{E0294EB2-E284-4B7F-A844-B4520A0E133B}" srcOrd="0" destOrd="0" parTransId="{C8869B20-6201-4328-B392-F3AC2A1C3DE8}" sibTransId="{80433B14-556F-42D9-8B21-CC42F2EE1C2C}"/>
    <dgm:cxn modelId="{C97FEAA7-0FBF-4720-83CD-21907E7BA06E}" type="presParOf" srcId="{80270666-6D47-47E1-9290-9BB0C35147B9}" destId="{EEA3598B-A023-497F-A0F1-FEB20D8CB6C9}" srcOrd="0" destOrd="0" presId="urn:microsoft.com/office/officeart/2005/8/layout/radial5"/>
    <dgm:cxn modelId="{5308CB8B-8889-429D-B0CA-59127E5013BD}" type="presParOf" srcId="{80270666-6D47-47E1-9290-9BB0C35147B9}" destId="{6EF7124E-3F92-4A22-85D6-017F0677AE4B}" srcOrd="1" destOrd="0" presId="urn:microsoft.com/office/officeart/2005/8/layout/radial5"/>
    <dgm:cxn modelId="{BBFE0649-9926-4A4F-BA2A-83262A50332C}" type="presParOf" srcId="{6EF7124E-3F92-4A22-85D6-017F0677AE4B}" destId="{14368741-CDFC-4978-9322-9308B0EF7DE0}" srcOrd="0" destOrd="0" presId="urn:microsoft.com/office/officeart/2005/8/layout/radial5"/>
    <dgm:cxn modelId="{11320741-FE01-4E15-B234-2C61A2ABFFBB}" type="presParOf" srcId="{80270666-6D47-47E1-9290-9BB0C35147B9}" destId="{2B529662-65B6-4D53-9EAC-CAB63F4FADFA}" srcOrd="2" destOrd="0" presId="urn:microsoft.com/office/officeart/2005/8/layout/radial5"/>
    <dgm:cxn modelId="{6E40354E-B183-43F4-BA17-90976B64D3A1}" type="presParOf" srcId="{80270666-6D47-47E1-9290-9BB0C35147B9}" destId="{C58CB183-A5C0-4B0D-A8AF-B17B0818F84C}" srcOrd="3" destOrd="0" presId="urn:microsoft.com/office/officeart/2005/8/layout/radial5"/>
    <dgm:cxn modelId="{4DE145C5-77DE-453B-8FCD-D7CCC81269A0}" type="presParOf" srcId="{C58CB183-A5C0-4B0D-A8AF-B17B0818F84C}" destId="{73718523-DDCF-4DF1-8AE9-004D5C358FDF}" srcOrd="0" destOrd="0" presId="urn:microsoft.com/office/officeart/2005/8/layout/radial5"/>
    <dgm:cxn modelId="{E36AEC4C-B534-4277-97A1-BE666E31C6EA}" type="presParOf" srcId="{80270666-6D47-47E1-9290-9BB0C35147B9}" destId="{80036FA9-614E-4473-A560-1D2F5DC85415}" srcOrd="4" destOrd="0" presId="urn:microsoft.com/office/officeart/2005/8/layout/radial5"/>
    <dgm:cxn modelId="{7E5B1CCC-E191-463C-85E5-8A3FFA867E6F}" type="presParOf" srcId="{80270666-6D47-47E1-9290-9BB0C35147B9}" destId="{6A219E6D-A292-4FA2-9B96-A04D6DC40EAB}" srcOrd="5" destOrd="0" presId="urn:microsoft.com/office/officeart/2005/8/layout/radial5"/>
    <dgm:cxn modelId="{5EA28D03-6F93-489C-845E-16F27D95CBD4}" type="presParOf" srcId="{6A219E6D-A292-4FA2-9B96-A04D6DC40EAB}" destId="{54FAE4C8-93A4-4EFC-B985-7276E53A14D7}" srcOrd="0" destOrd="0" presId="urn:microsoft.com/office/officeart/2005/8/layout/radial5"/>
    <dgm:cxn modelId="{198C0F04-061D-491A-8F76-86C9E58C0ACB}" type="presParOf" srcId="{80270666-6D47-47E1-9290-9BB0C35147B9}" destId="{C38324C6-4359-4F55-90D5-58B6A58DC1C6}" srcOrd="6" destOrd="0" presId="urn:microsoft.com/office/officeart/2005/8/layout/radial5"/>
    <dgm:cxn modelId="{254795B9-A0A2-475A-B738-B032B5E393F7}" type="presParOf" srcId="{80270666-6D47-47E1-9290-9BB0C35147B9}" destId="{EB3780E1-C6AA-400A-9F4F-66F8B75E2472}" srcOrd="7" destOrd="0" presId="urn:microsoft.com/office/officeart/2005/8/layout/radial5"/>
    <dgm:cxn modelId="{4DA93EB2-5528-4052-B42D-2FA42C01F7A4}" type="presParOf" srcId="{EB3780E1-C6AA-400A-9F4F-66F8B75E2472}" destId="{50AB5F84-5C2E-4032-AB8A-F8F47EC256DE}" srcOrd="0" destOrd="0" presId="urn:microsoft.com/office/officeart/2005/8/layout/radial5"/>
    <dgm:cxn modelId="{0E032EF6-524E-48DD-954E-5F9C8C9DC196}" type="presParOf" srcId="{80270666-6D47-47E1-9290-9BB0C35147B9}" destId="{4C3A2679-5CA7-4EF0-B380-69AF9A510D7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64D8CC-F183-4E84-9E3A-D638FFC9555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94EB2-E284-4B7F-A844-B4520A0E133B}">
      <dgm:prSet phldrT="[Text]" custT="1"/>
      <dgm:spPr/>
      <dgm:t>
        <a:bodyPr/>
        <a:lstStyle/>
        <a:p>
          <a:r>
            <a:rPr lang="en-US" sz="1200" dirty="0"/>
            <a:t>Node</a:t>
          </a:r>
        </a:p>
      </dgm:t>
    </dgm:pt>
    <dgm:pt modelId="{C8869B20-6201-4328-B392-F3AC2A1C3DE8}" type="parTrans" cxnId="{00359853-2827-49F4-A967-38E6A20B17C7}">
      <dgm:prSet/>
      <dgm:spPr/>
      <dgm:t>
        <a:bodyPr/>
        <a:lstStyle/>
        <a:p>
          <a:endParaRPr lang="en-US"/>
        </a:p>
      </dgm:t>
    </dgm:pt>
    <dgm:pt modelId="{80433B14-556F-42D9-8B21-CC42F2EE1C2C}" type="sibTrans" cxnId="{00359853-2827-49F4-A967-38E6A20B17C7}">
      <dgm:prSet/>
      <dgm:spPr/>
      <dgm:t>
        <a:bodyPr/>
        <a:lstStyle/>
        <a:p>
          <a:endParaRPr lang="en-US"/>
        </a:p>
      </dgm:t>
    </dgm:pt>
    <dgm:pt modelId="{B9C6CDAE-3082-48AA-B8B8-210DB33755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Charge Level </a:t>
          </a:r>
        </a:p>
      </dgm:t>
    </dgm:pt>
    <dgm:pt modelId="{0FCEAA0D-4BBE-424D-914F-D966B37C4615}" type="parTrans" cxnId="{815DFC60-9304-460C-9F61-FBFA23E80135}">
      <dgm:prSet/>
      <dgm:spPr/>
      <dgm:t>
        <a:bodyPr/>
        <a:lstStyle/>
        <a:p>
          <a:endParaRPr lang="en-US"/>
        </a:p>
      </dgm:t>
    </dgm:pt>
    <dgm:pt modelId="{D1216A2A-C93B-4391-A305-DDF4869EEC6E}" type="sibTrans" cxnId="{815DFC60-9304-460C-9F61-FBFA23E80135}">
      <dgm:prSet/>
      <dgm:spPr/>
      <dgm:t>
        <a:bodyPr/>
        <a:lstStyle/>
        <a:p>
          <a:endParaRPr lang="en-US"/>
        </a:p>
      </dgm:t>
    </dgm:pt>
    <dgm:pt modelId="{18798941-79D3-4168-826A-6B5A5BE63A13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Charge Rate (+/-)</a:t>
          </a:r>
        </a:p>
      </dgm:t>
    </dgm:pt>
    <dgm:pt modelId="{31D28176-AEB1-4141-BA28-1C1A0CDB3641}" type="parTrans" cxnId="{432575F0-BC66-4A51-B745-3E2F980967CB}">
      <dgm:prSet/>
      <dgm:spPr/>
      <dgm:t>
        <a:bodyPr/>
        <a:lstStyle/>
        <a:p>
          <a:endParaRPr lang="en-US"/>
        </a:p>
      </dgm:t>
    </dgm:pt>
    <dgm:pt modelId="{76D0714D-1A74-4353-96D8-99DE40E9052F}" type="sibTrans" cxnId="{432575F0-BC66-4A51-B745-3E2F980967CB}">
      <dgm:prSet/>
      <dgm:spPr/>
      <dgm:t>
        <a:bodyPr/>
        <a:lstStyle/>
        <a:p>
          <a:endParaRPr lang="en-US"/>
        </a:p>
      </dgm:t>
    </dgm:pt>
    <dgm:pt modelId="{215F14F4-BF27-4FB0-A952-D307C9D5BD6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Temperature</a:t>
          </a:r>
        </a:p>
      </dgm:t>
    </dgm:pt>
    <dgm:pt modelId="{E1FD5135-60C7-4F6F-9D7C-C74CD27219E0}" type="parTrans" cxnId="{2D1A693E-93DE-410E-B7B3-02479AA88487}">
      <dgm:prSet/>
      <dgm:spPr/>
      <dgm:t>
        <a:bodyPr/>
        <a:lstStyle/>
        <a:p>
          <a:endParaRPr lang="en-US"/>
        </a:p>
      </dgm:t>
    </dgm:pt>
    <dgm:pt modelId="{C9F0B53D-F591-49CD-8065-4981D230F64E}" type="sibTrans" cxnId="{2D1A693E-93DE-410E-B7B3-02479AA88487}">
      <dgm:prSet/>
      <dgm:spPr/>
      <dgm:t>
        <a:bodyPr/>
        <a:lstStyle/>
        <a:p>
          <a:endParaRPr lang="en-US"/>
        </a:p>
      </dgm:t>
    </dgm:pt>
    <dgm:pt modelId="{87236BA8-ACE7-4905-8E7F-28DFECEC32AA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 err="1"/>
            <a:t>Braker</a:t>
          </a:r>
          <a:r>
            <a:rPr lang="en-US" sz="800" dirty="0"/>
            <a:t> State</a:t>
          </a:r>
        </a:p>
      </dgm:t>
    </dgm:pt>
    <dgm:pt modelId="{87B0C473-8606-4E27-809B-D9DBB1CBB897}" type="parTrans" cxnId="{A416B2E4-ADA9-4F07-B3B5-FA20DD57D726}">
      <dgm:prSet/>
      <dgm:spPr/>
      <dgm:t>
        <a:bodyPr/>
        <a:lstStyle/>
        <a:p>
          <a:endParaRPr lang="en-US"/>
        </a:p>
      </dgm:t>
    </dgm:pt>
    <dgm:pt modelId="{7590F188-A7F5-4E91-864E-E9F93DB3EA0B}" type="sibTrans" cxnId="{A416B2E4-ADA9-4F07-B3B5-FA20DD57D726}">
      <dgm:prSet/>
      <dgm:spPr/>
      <dgm:t>
        <a:bodyPr/>
        <a:lstStyle/>
        <a:p>
          <a:endParaRPr lang="en-US"/>
        </a:p>
      </dgm:t>
    </dgm:pt>
    <dgm:pt modelId="{80270666-6D47-47E1-9290-9BB0C35147B9}" type="pres">
      <dgm:prSet presAssocID="{4364D8CC-F183-4E84-9E3A-D638FFC9555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3598B-A023-497F-A0F1-FEB20D8CB6C9}" type="pres">
      <dgm:prSet presAssocID="{E0294EB2-E284-4B7F-A844-B4520A0E133B}" presName="centerShape" presStyleLbl="node0" presStyleIdx="0" presStyleCnt="1" custScaleY="65671"/>
      <dgm:spPr>
        <a:prstGeom prst="flowChartProcess">
          <a:avLst/>
        </a:prstGeom>
      </dgm:spPr>
    </dgm:pt>
    <dgm:pt modelId="{6EF7124E-3F92-4A22-85D6-017F0677AE4B}" type="pres">
      <dgm:prSet presAssocID="{0FCEAA0D-4BBE-424D-914F-D966B37C4615}" presName="parTrans" presStyleLbl="sibTrans2D1" presStyleIdx="0" presStyleCnt="4"/>
      <dgm:spPr/>
    </dgm:pt>
    <dgm:pt modelId="{14368741-CDFC-4978-9322-9308B0EF7DE0}" type="pres">
      <dgm:prSet presAssocID="{0FCEAA0D-4BBE-424D-914F-D966B37C4615}" presName="connectorText" presStyleLbl="sibTrans2D1" presStyleIdx="0" presStyleCnt="4"/>
      <dgm:spPr/>
    </dgm:pt>
    <dgm:pt modelId="{2B529662-65B6-4D53-9EAC-CAB63F4FADFA}" type="pres">
      <dgm:prSet presAssocID="{B9C6CDAE-3082-48AA-B8B8-210DB33755A6}" presName="node" presStyleLbl="node1" presStyleIdx="0" presStyleCnt="4">
        <dgm:presLayoutVars>
          <dgm:bulletEnabled val="1"/>
        </dgm:presLayoutVars>
      </dgm:prSet>
      <dgm:spPr/>
    </dgm:pt>
    <dgm:pt modelId="{74EA1C85-EE59-435D-B535-22638DB2A342}" type="pres">
      <dgm:prSet presAssocID="{31D28176-AEB1-4141-BA28-1C1A0CDB3641}" presName="parTrans" presStyleLbl="sibTrans2D1" presStyleIdx="1" presStyleCnt="4"/>
      <dgm:spPr/>
    </dgm:pt>
    <dgm:pt modelId="{491FE908-C986-46E5-8964-8CFA3EE5D8E9}" type="pres">
      <dgm:prSet presAssocID="{31D28176-AEB1-4141-BA28-1C1A0CDB3641}" presName="connectorText" presStyleLbl="sibTrans2D1" presStyleIdx="1" presStyleCnt="4"/>
      <dgm:spPr/>
    </dgm:pt>
    <dgm:pt modelId="{D1002D42-11F4-490C-9786-C21803B99432}" type="pres">
      <dgm:prSet presAssocID="{18798941-79D3-4168-826A-6B5A5BE63A13}" presName="node" presStyleLbl="node1" presStyleIdx="1" presStyleCnt="4">
        <dgm:presLayoutVars>
          <dgm:bulletEnabled val="1"/>
        </dgm:presLayoutVars>
      </dgm:prSet>
      <dgm:spPr/>
    </dgm:pt>
    <dgm:pt modelId="{85391D0E-DBAB-4D41-9505-FEA3DF30B8AF}" type="pres">
      <dgm:prSet presAssocID="{E1FD5135-60C7-4F6F-9D7C-C74CD27219E0}" presName="parTrans" presStyleLbl="sibTrans2D1" presStyleIdx="2" presStyleCnt="4"/>
      <dgm:spPr/>
    </dgm:pt>
    <dgm:pt modelId="{3CC4D2F7-E854-4673-B831-236446DBAA03}" type="pres">
      <dgm:prSet presAssocID="{E1FD5135-60C7-4F6F-9D7C-C74CD27219E0}" presName="connectorText" presStyleLbl="sibTrans2D1" presStyleIdx="2" presStyleCnt="4"/>
      <dgm:spPr/>
    </dgm:pt>
    <dgm:pt modelId="{D5772648-2D70-4137-BC98-3682031806E9}" type="pres">
      <dgm:prSet presAssocID="{215F14F4-BF27-4FB0-A952-D307C9D5BD6F}" presName="node" presStyleLbl="node1" presStyleIdx="2" presStyleCnt="4">
        <dgm:presLayoutVars>
          <dgm:bulletEnabled val="1"/>
        </dgm:presLayoutVars>
      </dgm:prSet>
      <dgm:spPr/>
    </dgm:pt>
    <dgm:pt modelId="{52595F52-0466-410E-B529-07E214FB6AA7}" type="pres">
      <dgm:prSet presAssocID="{87B0C473-8606-4E27-809B-D9DBB1CBB897}" presName="parTrans" presStyleLbl="sibTrans2D1" presStyleIdx="3" presStyleCnt="4"/>
      <dgm:spPr/>
    </dgm:pt>
    <dgm:pt modelId="{E9DAF8C2-7675-499C-AB88-362EBCA913B2}" type="pres">
      <dgm:prSet presAssocID="{87B0C473-8606-4E27-809B-D9DBB1CBB897}" presName="connectorText" presStyleLbl="sibTrans2D1" presStyleIdx="3" presStyleCnt="4"/>
      <dgm:spPr/>
    </dgm:pt>
    <dgm:pt modelId="{A919F131-64EA-4E61-95C4-EF2C9E8F6652}" type="pres">
      <dgm:prSet presAssocID="{87236BA8-ACE7-4905-8E7F-28DFECEC32AA}" presName="node" presStyleLbl="node1" presStyleIdx="3" presStyleCnt="4">
        <dgm:presLayoutVars>
          <dgm:bulletEnabled val="1"/>
        </dgm:presLayoutVars>
      </dgm:prSet>
      <dgm:spPr/>
    </dgm:pt>
  </dgm:ptLst>
  <dgm:cxnLst>
    <dgm:cxn modelId="{0EB7EB16-91FA-4AFF-8323-90FD04A5D9B5}" type="presOf" srcId="{E1FD5135-60C7-4F6F-9D7C-C74CD27219E0}" destId="{85391D0E-DBAB-4D41-9505-FEA3DF30B8AF}" srcOrd="0" destOrd="0" presId="urn:microsoft.com/office/officeart/2005/8/layout/radial5"/>
    <dgm:cxn modelId="{432575F0-BC66-4A51-B745-3E2F980967CB}" srcId="{E0294EB2-E284-4B7F-A844-B4520A0E133B}" destId="{18798941-79D3-4168-826A-6B5A5BE63A13}" srcOrd="1" destOrd="0" parTransId="{31D28176-AEB1-4141-BA28-1C1A0CDB3641}" sibTransId="{76D0714D-1A74-4353-96D8-99DE40E9052F}"/>
    <dgm:cxn modelId="{22CFC28A-DD5C-496A-849F-1DC1F85BD2F2}" type="presOf" srcId="{87B0C473-8606-4E27-809B-D9DBB1CBB897}" destId="{52595F52-0466-410E-B529-07E214FB6AA7}" srcOrd="0" destOrd="0" presId="urn:microsoft.com/office/officeart/2005/8/layout/radial5"/>
    <dgm:cxn modelId="{E836AFBE-72A3-42A6-BC50-FBBE3DC9A125}" type="presOf" srcId="{215F14F4-BF27-4FB0-A952-D307C9D5BD6F}" destId="{D5772648-2D70-4137-BC98-3682031806E9}" srcOrd="0" destOrd="0" presId="urn:microsoft.com/office/officeart/2005/8/layout/radial5"/>
    <dgm:cxn modelId="{815DFC60-9304-460C-9F61-FBFA23E80135}" srcId="{E0294EB2-E284-4B7F-A844-B4520A0E133B}" destId="{B9C6CDAE-3082-48AA-B8B8-210DB33755A6}" srcOrd="0" destOrd="0" parTransId="{0FCEAA0D-4BBE-424D-914F-D966B37C4615}" sibTransId="{D1216A2A-C93B-4391-A305-DDF4869EEC6E}"/>
    <dgm:cxn modelId="{1433415F-235C-46AF-A601-731383F94164}" type="presOf" srcId="{4364D8CC-F183-4E84-9E3A-D638FFC95558}" destId="{80270666-6D47-47E1-9290-9BB0C35147B9}" srcOrd="0" destOrd="0" presId="urn:microsoft.com/office/officeart/2005/8/layout/radial5"/>
    <dgm:cxn modelId="{467605EF-3413-42BB-8678-756214FFFB88}" type="presOf" srcId="{0FCEAA0D-4BBE-424D-914F-D966B37C4615}" destId="{14368741-CDFC-4978-9322-9308B0EF7DE0}" srcOrd="1" destOrd="0" presId="urn:microsoft.com/office/officeart/2005/8/layout/radial5"/>
    <dgm:cxn modelId="{B722C819-1443-42CB-95EA-37B0ED30E2FB}" type="presOf" srcId="{0FCEAA0D-4BBE-424D-914F-D966B37C4615}" destId="{6EF7124E-3F92-4A22-85D6-017F0677AE4B}" srcOrd="0" destOrd="0" presId="urn:microsoft.com/office/officeart/2005/8/layout/radial5"/>
    <dgm:cxn modelId="{81EF5D6C-252A-4945-B7EE-E544773F0906}" type="presOf" srcId="{87B0C473-8606-4E27-809B-D9DBB1CBB897}" destId="{E9DAF8C2-7675-499C-AB88-362EBCA913B2}" srcOrd="1" destOrd="0" presId="urn:microsoft.com/office/officeart/2005/8/layout/radial5"/>
    <dgm:cxn modelId="{A64D1C43-D6DE-4493-8AE8-F28B57BF46D6}" type="presOf" srcId="{87236BA8-ACE7-4905-8E7F-28DFECEC32AA}" destId="{A919F131-64EA-4E61-95C4-EF2C9E8F6652}" srcOrd="0" destOrd="0" presId="urn:microsoft.com/office/officeart/2005/8/layout/radial5"/>
    <dgm:cxn modelId="{A416B2E4-ADA9-4F07-B3B5-FA20DD57D726}" srcId="{E0294EB2-E284-4B7F-A844-B4520A0E133B}" destId="{87236BA8-ACE7-4905-8E7F-28DFECEC32AA}" srcOrd="3" destOrd="0" parTransId="{87B0C473-8606-4E27-809B-D9DBB1CBB897}" sibTransId="{7590F188-A7F5-4E91-864E-E9F93DB3EA0B}"/>
    <dgm:cxn modelId="{388242D5-2F8E-4143-8EED-BF8AFCED0C42}" type="presOf" srcId="{31D28176-AEB1-4141-BA28-1C1A0CDB3641}" destId="{74EA1C85-EE59-435D-B535-22638DB2A342}" srcOrd="0" destOrd="0" presId="urn:microsoft.com/office/officeart/2005/8/layout/radial5"/>
    <dgm:cxn modelId="{4365BFC4-2B76-4501-8E37-256CAFC9FAF3}" type="presOf" srcId="{E1FD5135-60C7-4F6F-9D7C-C74CD27219E0}" destId="{3CC4D2F7-E854-4673-B831-236446DBAA03}" srcOrd="1" destOrd="0" presId="urn:microsoft.com/office/officeart/2005/8/layout/radial5"/>
    <dgm:cxn modelId="{2D1A693E-93DE-410E-B7B3-02479AA88487}" srcId="{E0294EB2-E284-4B7F-A844-B4520A0E133B}" destId="{215F14F4-BF27-4FB0-A952-D307C9D5BD6F}" srcOrd="2" destOrd="0" parTransId="{E1FD5135-60C7-4F6F-9D7C-C74CD27219E0}" sibTransId="{C9F0B53D-F591-49CD-8065-4981D230F64E}"/>
    <dgm:cxn modelId="{E0274324-BD36-4B16-9AEA-9F461EF51D80}" type="presOf" srcId="{E0294EB2-E284-4B7F-A844-B4520A0E133B}" destId="{EEA3598B-A023-497F-A0F1-FEB20D8CB6C9}" srcOrd="0" destOrd="0" presId="urn:microsoft.com/office/officeart/2005/8/layout/radial5"/>
    <dgm:cxn modelId="{2768EFBC-7612-4D6D-8903-5050F866AB6C}" type="presOf" srcId="{18798941-79D3-4168-826A-6B5A5BE63A13}" destId="{D1002D42-11F4-490C-9786-C21803B99432}" srcOrd="0" destOrd="0" presId="urn:microsoft.com/office/officeart/2005/8/layout/radial5"/>
    <dgm:cxn modelId="{00359853-2827-49F4-A967-38E6A20B17C7}" srcId="{4364D8CC-F183-4E84-9E3A-D638FFC95558}" destId="{E0294EB2-E284-4B7F-A844-B4520A0E133B}" srcOrd="0" destOrd="0" parTransId="{C8869B20-6201-4328-B392-F3AC2A1C3DE8}" sibTransId="{80433B14-556F-42D9-8B21-CC42F2EE1C2C}"/>
    <dgm:cxn modelId="{5E527839-8DF2-4E4E-9C68-CA36B27579FA}" type="presOf" srcId="{B9C6CDAE-3082-48AA-B8B8-210DB33755A6}" destId="{2B529662-65B6-4D53-9EAC-CAB63F4FADFA}" srcOrd="0" destOrd="0" presId="urn:microsoft.com/office/officeart/2005/8/layout/radial5"/>
    <dgm:cxn modelId="{DA89D0BF-2045-4135-9EB8-5AD502D6ABAD}" type="presOf" srcId="{31D28176-AEB1-4141-BA28-1C1A0CDB3641}" destId="{491FE908-C986-46E5-8964-8CFA3EE5D8E9}" srcOrd="1" destOrd="0" presId="urn:microsoft.com/office/officeart/2005/8/layout/radial5"/>
    <dgm:cxn modelId="{A1A5386A-4966-432D-AB8A-3F10A902740F}" type="presParOf" srcId="{80270666-6D47-47E1-9290-9BB0C35147B9}" destId="{EEA3598B-A023-497F-A0F1-FEB20D8CB6C9}" srcOrd="0" destOrd="0" presId="urn:microsoft.com/office/officeart/2005/8/layout/radial5"/>
    <dgm:cxn modelId="{4C2A0B9A-F3A0-4900-AD61-E37527ABAA28}" type="presParOf" srcId="{80270666-6D47-47E1-9290-9BB0C35147B9}" destId="{6EF7124E-3F92-4A22-85D6-017F0677AE4B}" srcOrd="1" destOrd="0" presId="urn:microsoft.com/office/officeart/2005/8/layout/radial5"/>
    <dgm:cxn modelId="{2A91D885-A43D-4E32-A91D-F37EB3162482}" type="presParOf" srcId="{6EF7124E-3F92-4A22-85D6-017F0677AE4B}" destId="{14368741-CDFC-4978-9322-9308B0EF7DE0}" srcOrd="0" destOrd="0" presId="urn:microsoft.com/office/officeart/2005/8/layout/radial5"/>
    <dgm:cxn modelId="{E04C578E-B617-4335-BABE-1CD725F5B368}" type="presParOf" srcId="{80270666-6D47-47E1-9290-9BB0C35147B9}" destId="{2B529662-65B6-4D53-9EAC-CAB63F4FADFA}" srcOrd="2" destOrd="0" presId="urn:microsoft.com/office/officeart/2005/8/layout/radial5"/>
    <dgm:cxn modelId="{8877C012-A7B6-4EC8-9333-FAC949FD5F78}" type="presParOf" srcId="{80270666-6D47-47E1-9290-9BB0C35147B9}" destId="{74EA1C85-EE59-435D-B535-22638DB2A342}" srcOrd="3" destOrd="0" presId="urn:microsoft.com/office/officeart/2005/8/layout/radial5"/>
    <dgm:cxn modelId="{7B1FAB70-FEFF-4B9A-84D6-B3B70E665E22}" type="presParOf" srcId="{74EA1C85-EE59-435D-B535-22638DB2A342}" destId="{491FE908-C986-46E5-8964-8CFA3EE5D8E9}" srcOrd="0" destOrd="0" presId="urn:microsoft.com/office/officeart/2005/8/layout/radial5"/>
    <dgm:cxn modelId="{DAC1E9A8-F96C-4D27-8E20-7BD94706F77C}" type="presParOf" srcId="{80270666-6D47-47E1-9290-9BB0C35147B9}" destId="{D1002D42-11F4-490C-9786-C21803B99432}" srcOrd="4" destOrd="0" presId="urn:microsoft.com/office/officeart/2005/8/layout/radial5"/>
    <dgm:cxn modelId="{017F0D50-3A70-4B69-B4D1-DFBA97FBF2BD}" type="presParOf" srcId="{80270666-6D47-47E1-9290-9BB0C35147B9}" destId="{85391D0E-DBAB-4D41-9505-FEA3DF30B8AF}" srcOrd="5" destOrd="0" presId="urn:microsoft.com/office/officeart/2005/8/layout/radial5"/>
    <dgm:cxn modelId="{F78F9CB5-0CC7-4710-B33C-4BEA0D053C0C}" type="presParOf" srcId="{85391D0E-DBAB-4D41-9505-FEA3DF30B8AF}" destId="{3CC4D2F7-E854-4673-B831-236446DBAA03}" srcOrd="0" destOrd="0" presId="urn:microsoft.com/office/officeart/2005/8/layout/radial5"/>
    <dgm:cxn modelId="{40C817C7-C285-44A5-89F5-04E26ABE6472}" type="presParOf" srcId="{80270666-6D47-47E1-9290-9BB0C35147B9}" destId="{D5772648-2D70-4137-BC98-3682031806E9}" srcOrd="6" destOrd="0" presId="urn:microsoft.com/office/officeart/2005/8/layout/radial5"/>
    <dgm:cxn modelId="{759DAE95-C7A3-49DC-8217-C0288E4317C6}" type="presParOf" srcId="{80270666-6D47-47E1-9290-9BB0C35147B9}" destId="{52595F52-0466-410E-B529-07E214FB6AA7}" srcOrd="7" destOrd="0" presId="urn:microsoft.com/office/officeart/2005/8/layout/radial5"/>
    <dgm:cxn modelId="{25DA8D5E-6506-46BF-9F0D-43F95B8F6A6D}" type="presParOf" srcId="{52595F52-0466-410E-B529-07E214FB6AA7}" destId="{E9DAF8C2-7675-499C-AB88-362EBCA913B2}" srcOrd="0" destOrd="0" presId="urn:microsoft.com/office/officeart/2005/8/layout/radial5"/>
    <dgm:cxn modelId="{4AAD8E92-4620-4138-AFB9-B878A25DE425}" type="presParOf" srcId="{80270666-6D47-47E1-9290-9BB0C35147B9}" destId="{A919F131-64EA-4E61-95C4-EF2C9E8F665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F5848-6E9A-4A76-9F4A-4F548DFE62F3}">
      <dsp:nvSpPr>
        <dsp:cNvPr id="0" name=""/>
        <dsp:cNvSpPr/>
      </dsp:nvSpPr>
      <dsp:spPr>
        <a:xfrm>
          <a:off x="2599659" y="168792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Site</a:t>
          </a:r>
        </a:p>
      </dsp:txBody>
      <dsp:txXfrm>
        <a:off x="2606752" y="175885"/>
        <a:ext cx="349094" cy="228000"/>
      </dsp:txXfrm>
    </dsp:sp>
    <dsp:sp modelId="{BCF9D07E-38C8-4E9B-A79C-627BAC688CD5}">
      <dsp:nvSpPr>
        <dsp:cNvPr id="0" name=""/>
        <dsp:cNvSpPr/>
      </dsp:nvSpPr>
      <dsp:spPr>
        <a:xfrm>
          <a:off x="1364507" y="410979"/>
          <a:ext cx="1416792" cy="96874"/>
        </a:xfrm>
        <a:custGeom>
          <a:avLst/>
          <a:gdLst/>
          <a:ahLst/>
          <a:cxnLst/>
          <a:rect l="0" t="0" r="0" b="0"/>
          <a:pathLst>
            <a:path>
              <a:moveTo>
                <a:pt x="1416792" y="0"/>
              </a:moveTo>
              <a:lnTo>
                <a:pt x="1416792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8D2C-6470-4B45-AEA3-7C177B019DA4}">
      <dsp:nvSpPr>
        <dsp:cNvPr id="0" name=""/>
        <dsp:cNvSpPr/>
      </dsp:nvSpPr>
      <dsp:spPr>
        <a:xfrm>
          <a:off x="1182867" y="507854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</a:t>
          </a:r>
        </a:p>
      </dsp:txBody>
      <dsp:txXfrm>
        <a:off x="1189960" y="514947"/>
        <a:ext cx="349094" cy="228000"/>
      </dsp:txXfrm>
    </dsp:sp>
    <dsp:sp modelId="{9430A4B4-8FE6-4278-99D8-D48618CA3312}">
      <dsp:nvSpPr>
        <dsp:cNvPr id="0" name=""/>
        <dsp:cNvSpPr/>
      </dsp:nvSpPr>
      <dsp:spPr>
        <a:xfrm>
          <a:off x="656111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708396" y="0"/>
              </a:moveTo>
              <a:lnTo>
                <a:pt x="708396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58376-1749-401C-BB1B-800E202BDEF9}">
      <dsp:nvSpPr>
        <dsp:cNvPr id="0" name=""/>
        <dsp:cNvSpPr/>
      </dsp:nvSpPr>
      <dsp:spPr>
        <a:xfrm>
          <a:off x="474471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481564" y="854008"/>
        <a:ext cx="349094" cy="228000"/>
      </dsp:txXfrm>
    </dsp:sp>
    <dsp:sp modelId="{7B564C11-AC6D-49DF-9A31-B8A3A362641A}">
      <dsp:nvSpPr>
        <dsp:cNvPr id="0" name=""/>
        <dsp:cNvSpPr/>
      </dsp:nvSpPr>
      <dsp:spPr>
        <a:xfrm>
          <a:off x="183846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DE43-95B2-479E-868A-B4DF9CF7148B}">
      <dsp:nvSpPr>
        <dsp:cNvPr id="0" name=""/>
        <dsp:cNvSpPr/>
      </dsp:nvSpPr>
      <dsp:spPr>
        <a:xfrm>
          <a:off x="2206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9299" y="1193070"/>
        <a:ext cx="349094" cy="228000"/>
      </dsp:txXfrm>
    </dsp:sp>
    <dsp:sp modelId="{3FB15CBC-1E1E-4AC9-B878-B6A7EF0AFCCD}">
      <dsp:nvSpPr>
        <dsp:cNvPr id="0" name=""/>
        <dsp:cNvSpPr/>
      </dsp:nvSpPr>
      <dsp:spPr>
        <a:xfrm>
          <a:off x="610391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57705-462C-4731-8AD2-F1DC3BC8C158}">
      <dsp:nvSpPr>
        <dsp:cNvPr id="0" name=""/>
        <dsp:cNvSpPr/>
      </dsp:nvSpPr>
      <dsp:spPr>
        <a:xfrm>
          <a:off x="474471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481564" y="1193070"/>
        <a:ext cx="349094" cy="228000"/>
      </dsp:txXfrm>
    </dsp:sp>
    <dsp:sp modelId="{22D478AF-E15D-463E-88F9-2367E1A5ADC7}">
      <dsp:nvSpPr>
        <dsp:cNvPr id="0" name=""/>
        <dsp:cNvSpPr/>
      </dsp:nvSpPr>
      <dsp:spPr>
        <a:xfrm>
          <a:off x="656111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2C006-7EA5-46CF-B4BB-C425BD1B2BD2}">
      <dsp:nvSpPr>
        <dsp:cNvPr id="0" name=""/>
        <dsp:cNvSpPr/>
      </dsp:nvSpPr>
      <dsp:spPr>
        <a:xfrm>
          <a:off x="946735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953828" y="1193070"/>
        <a:ext cx="349094" cy="228000"/>
      </dsp:txXfrm>
    </dsp:sp>
    <dsp:sp modelId="{1D2FA4C5-1788-46F2-98E0-B9B9671E06E0}">
      <dsp:nvSpPr>
        <dsp:cNvPr id="0" name=""/>
        <dsp:cNvSpPr/>
      </dsp:nvSpPr>
      <dsp:spPr>
        <a:xfrm>
          <a:off x="1364507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708396" y="48437"/>
              </a:lnTo>
              <a:lnTo>
                <a:pt x="708396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A1CEA-3F3C-4D9A-8C2A-9CDDE5E67784}">
      <dsp:nvSpPr>
        <dsp:cNvPr id="0" name=""/>
        <dsp:cNvSpPr/>
      </dsp:nvSpPr>
      <dsp:spPr>
        <a:xfrm>
          <a:off x="1891263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1898356" y="854008"/>
        <a:ext cx="349094" cy="228000"/>
      </dsp:txXfrm>
    </dsp:sp>
    <dsp:sp modelId="{C363B846-AE4D-4908-8B4A-4C6D466EAEA7}">
      <dsp:nvSpPr>
        <dsp:cNvPr id="0" name=""/>
        <dsp:cNvSpPr/>
      </dsp:nvSpPr>
      <dsp:spPr>
        <a:xfrm>
          <a:off x="1600639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91A34-6FFA-407B-ABE0-CFFDE0B88498}">
      <dsp:nvSpPr>
        <dsp:cNvPr id="0" name=""/>
        <dsp:cNvSpPr/>
      </dsp:nvSpPr>
      <dsp:spPr>
        <a:xfrm>
          <a:off x="1418999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1426092" y="1193070"/>
        <a:ext cx="349094" cy="228000"/>
      </dsp:txXfrm>
    </dsp:sp>
    <dsp:sp modelId="{413DB8E9-E9AD-4C59-BE0F-8C33C5D4429C}">
      <dsp:nvSpPr>
        <dsp:cNvPr id="0" name=""/>
        <dsp:cNvSpPr/>
      </dsp:nvSpPr>
      <dsp:spPr>
        <a:xfrm>
          <a:off x="2027183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48571-21E5-4D54-8BA9-824FBB9EF888}">
      <dsp:nvSpPr>
        <dsp:cNvPr id="0" name=""/>
        <dsp:cNvSpPr/>
      </dsp:nvSpPr>
      <dsp:spPr>
        <a:xfrm>
          <a:off x="1891263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1898356" y="1193070"/>
        <a:ext cx="349094" cy="228000"/>
      </dsp:txXfrm>
    </dsp:sp>
    <dsp:sp modelId="{EABF512C-1ECA-4503-8A4E-A59BADC87C15}">
      <dsp:nvSpPr>
        <dsp:cNvPr id="0" name=""/>
        <dsp:cNvSpPr/>
      </dsp:nvSpPr>
      <dsp:spPr>
        <a:xfrm>
          <a:off x="2072903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640F-3749-46D0-BE77-39DEA61C8DD1}">
      <dsp:nvSpPr>
        <dsp:cNvPr id="0" name=""/>
        <dsp:cNvSpPr/>
      </dsp:nvSpPr>
      <dsp:spPr>
        <a:xfrm>
          <a:off x="2363527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2370620" y="1193070"/>
        <a:ext cx="349094" cy="228000"/>
      </dsp:txXfrm>
    </dsp:sp>
    <dsp:sp modelId="{2698640F-CB28-4A57-9EAA-443C89CBF4ED}">
      <dsp:nvSpPr>
        <dsp:cNvPr id="0" name=""/>
        <dsp:cNvSpPr/>
      </dsp:nvSpPr>
      <dsp:spPr>
        <a:xfrm>
          <a:off x="2781300" y="410979"/>
          <a:ext cx="1416792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1416792" y="48437"/>
              </a:lnTo>
              <a:lnTo>
                <a:pt x="1416792" y="96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F5783-364F-4DB3-9285-A482435D53A2}">
      <dsp:nvSpPr>
        <dsp:cNvPr id="0" name=""/>
        <dsp:cNvSpPr/>
      </dsp:nvSpPr>
      <dsp:spPr>
        <a:xfrm>
          <a:off x="4016452" y="507854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</a:t>
          </a:r>
        </a:p>
      </dsp:txBody>
      <dsp:txXfrm>
        <a:off x="4023545" y="514947"/>
        <a:ext cx="349094" cy="228000"/>
      </dsp:txXfrm>
    </dsp:sp>
    <dsp:sp modelId="{E2CDFC38-AB9D-4861-B7E4-BB12AB2C3535}">
      <dsp:nvSpPr>
        <dsp:cNvPr id="0" name=""/>
        <dsp:cNvSpPr/>
      </dsp:nvSpPr>
      <dsp:spPr>
        <a:xfrm>
          <a:off x="3489696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708396" y="0"/>
              </a:moveTo>
              <a:lnTo>
                <a:pt x="708396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C1750-0EC2-4300-B5E3-515546C498E6}">
      <dsp:nvSpPr>
        <dsp:cNvPr id="0" name=""/>
        <dsp:cNvSpPr/>
      </dsp:nvSpPr>
      <dsp:spPr>
        <a:xfrm>
          <a:off x="3308056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3315149" y="854008"/>
        <a:ext cx="349094" cy="228000"/>
      </dsp:txXfrm>
    </dsp:sp>
    <dsp:sp modelId="{88DFC31D-1F8B-4285-B34C-20DC36331C4F}">
      <dsp:nvSpPr>
        <dsp:cNvPr id="0" name=""/>
        <dsp:cNvSpPr/>
      </dsp:nvSpPr>
      <dsp:spPr>
        <a:xfrm>
          <a:off x="3017432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0AB54-9B46-40E6-A27E-E5A1C9908BD8}">
      <dsp:nvSpPr>
        <dsp:cNvPr id="0" name=""/>
        <dsp:cNvSpPr/>
      </dsp:nvSpPr>
      <dsp:spPr>
        <a:xfrm>
          <a:off x="2835792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2842885" y="1193070"/>
        <a:ext cx="349094" cy="228000"/>
      </dsp:txXfrm>
    </dsp:sp>
    <dsp:sp modelId="{9A803C10-1F3E-46E7-BCFE-34A88804D435}">
      <dsp:nvSpPr>
        <dsp:cNvPr id="0" name=""/>
        <dsp:cNvSpPr/>
      </dsp:nvSpPr>
      <dsp:spPr>
        <a:xfrm>
          <a:off x="3443976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513EA-93D1-40FA-9C52-60941650430E}">
      <dsp:nvSpPr>
        <dsp:cNvPr id="0" name=""/>
        <dsp:cNvSpPr/>
      </dsp:nvSpPr>
      <dsp:spPr>
        <a:xfrm>
          <a:off x="3308056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3315149" y="1193070"/>
        <a:ext cx="349094" cy="228000"/>
      </dsp:txXfrm>
    </dsp:sp>
    <dsp:sp modelId="{CAAE6E90-D1B0-408B-B542-AB93632463C8}">
      <dsp:nvSpPr>
        <dsp:cNvPr id="0" name=""/>
        <dsp:cNvSpPr/>
      </dsp:nvSpPr>
      <dsp:spPr>
        <a:xfrm>
          <a:off x="3489696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A9E0B-4F0C-4E32-98A5-B3932E5F3861}">
      <dsp:nvSpPr>
        <dsp:cNvPr id="0" name=""/>
        <dsp:cNvSpPr/>
      </dsp:nvSpPr>
      <dsp:spPr>
        <a:xfrm>
          <a:off x="3780320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3787413" y="1193070"/>
        <a:ext cx="349094" cy="228000"/>
      </dsp:txXfrm>
    </dsp:sp>
    <dsp:sp modelId="{B082635F-D5D7-4008-9103-A880FDDDF630}">
      <dsp:nvSpPr>
        <dsp:cNvPr id="0" name=""/>
        <dsp:cNvSpPr/>
      </dsp:nvSpPr>
      <dsp:spPr>
        <a:xfrm>
          <a:off x="4198092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708396" y="48437"/>
              </a:lnTo>
              <a:lnTo>
                <a:pt x="708396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BE49-CEB5-4C01-BB5A-D37E013F1FF8}">
      <dsp:nvSpPr>
        <dsp:cNvPr id="0" name=""/>
        <dsp:cNvSpPr/>
      </dsp:nvSpPr>
      <dsp:spPr>
        <a:xfrm>
          <a:off x="4724848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4731941" y="854008"/>
        <a:ext cx="349094" cy="228000"/>
      </dsp:txXfrm>
    </dsp:sp>
    <dsp:sp modelId="{193C5D5E-0B9D-4A53-9A2C-9B9813C78F3E}">
      <dsp:nvSpPr>
        <dsp:cNvPr id="0" name=""/>
        <dsp:cNvSpPr/>
      </dsp:nvSpPr>
      <dsp:spPr>
        <a:xfrm>
          <a:off x="4434224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FADB2-DA96-4CDE-AAEC-C3356FCF4250}">
      <dsp:nvSpPr>
        <dsp:cNvPr id="0" name=""/>
        <dsp:cNvSpPr/>
      </dsp:nvSpPr>
      <dsp:spPr>
        <a:xfrm>
          <a:off x="4252584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4259677" y="1193070"/>
        <a:ext cx="349094" cy="228000"/>
      </dsp:txXfrm>
    </dsp:sp>
    <dsp:sp modelId="{14AACC90-41D6-483D-8C4F-FD112081E394}">
      <dsp:nvSpPr>
        <dsp:cNvPr id="0" name=""/>
        <dsp:cNvSpPr/>
      </dsp:nvSpPr>
      <dsp:spPr>
        <a:xfrm>
          <a:off x="4860768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1C0FC-35C9-4783-A8C0-B312D381446C}">
      <dsp:nvSpPr>
        <dsp:cNvPr id="0" name=""/>
        <dsp:cNvSpPr/>
      </dsp:nvSpPr>
      <dsp:spPr>
        <a:xfrm>
          <a:off x="4724848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4731941" y="1193070"/>
        <a:ext cx="349094" cy="228000"/>
      </dsp:txXfrm>
    </dsp:sp>
    <dsp:sp modelId="{91DCE09B-5548-4831-98A6-317EB8944966}">
      <dsp:nvSpPr>
        <dsp:cNvPr id="0" name=""/>
        <dsp:cNvSpPr/>
      </dsp:nvSpPr>
      <dsp:spPr>
        <a:xfrm>
          <a:off x="4906488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7CA85-0C79-438A-859D-34D2412E668C}">
      <dsp:nvSpPr>
        <dsp:cNvPr id="0" name=""/>
        <dsp:cNvSpPr/>
      </dsp:nvSpPr>
      <dsp:spPr>
        <a:xfrm>
          <a:off x="5197113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5204206" y="1193070"/>
        <a:ext cx="349094" cy="22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598B-A023-497F-A0F1-FEB20D8CB6C9}">
      <dsp:nvSpPr>
        <dsp:cNvPr id="0" name=""/>
        <dsp:cNvSpPr/>
      </dsp:nvSpPr>
      <dsp:spPr>
        <a:xfrm>
          <a:off x="1011307" y="857041"/>
          <a:ext cx="510018" cy="334934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Site</a:t>
          </a:r>
        </a:p>
      </dsp:txBody>
      <dsp:txXfrm>
        <a:off x="1011307" y="857041"/>
        <a:ext cx="510018" cy="334934"/>
      </dsp:txXfrm>
    </dsp:sp>
    <dsp:sp modelId="{6EF7124E-3F92-4A22-85D6-017F0677AE4B}">
      <dsp:nvSpPr>
        <dsp:cNvPr id="0" name=""/>
        <dsp:cNvSpPr/>
      </dsp:nvSpPr>
      <dsp:spPr>
        <a:xfrm rot="16200000">
          <a:off x="1182250" y="611593"/>
          <a:ext cx="168133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07470" y="673448"/>
        <a:ext cx="117693" cy="109907"/>
      </dsp:txXfrm>
    </dsp:sp>
    <dsp:sp modelId="{2B529662-65B6-4D53-9EAC-CAB63F4FADFA}">
      <dsp:nvSpPr>
        <dsp:cNvPr id="0" name=""/>
        <dsp:cNvSpPr/>
      </dsp:nvSpPr>
      <dsp:spPr>
        <a:xfrm>
          <a:off x="996938" y="1049"/>
          <a:ext cx="538757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External Temp</a:t>
          </a:r>
        </a:p>
      </dsp:txBody>
      <dsp:txXfrm>
        <a:off x="1075837" y="79948"/>
        <a:ext cx="380959" cy="380959"/>
      </dsp:txXfrm>
    </dsp:sp>
    <dsp:sp modelId="{C58CB183-A5C0-4B0D-A8AF-B17B0818F84C}">
      <dsp:nvSpPr>
        <dsp:cNvPr id="0" name=""/>
        <dsp:cNvSpPr/>
      </dsp:nvSpPr>
      <dsp:spPr>
        <a:xfrm rot="20520000">
          <a:off x="1529230" y="832423"/>
          <a:ext cx="92761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29911" y="873358"/>
        <a:ext cx="64933" cy="109907"/>
      </dsp:txXfrm>
    </dsp:sp>
    <dsp:sp modelId="{80036FA9-614E-4473-A560-1D2F5DC85415}">
      <dsp:nvSpPr>
        <dsp:cNvPr id="0" name=""/>
        <dsp:cNvSpPr/>
      </dsp:nvSpPr>
      <dsp:spPr>
        <a:xfrm>
          <a:off x="1633860" y="522105"/>
          <a:ext cx="699259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Wind Direction</a:t>
          </a:r>
        </a:p>
      </dsp:txBody>
      <dsp:txXfrm>
        <a:off x="1736264" y="601004"/>
        <a:ext cx="494451" cy="380959"/>
      </dsp:txXfrm>
    </dsp:sp>
    <dsp:sp modelId="{6A219E6D-A292-4FA2-9B96-A04D6DC40EAB}">
      <dsp:nvSpPr>
        <dsp:cNvPr id="0" name=""/>
        <dsp:cNvSpPr/>
      </dsp:nvSpPr>
      <dsp:spPr>
        <a:xfrm rot="3240000">
          <a:off x="1382109" y="1200942"/>
          <a:ext cx="157874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91871" y="1218419"/>
        <a:ext cx="110512" cy="109907"/>
      </dsp:txXfrm>
    </dsp:sp>
    <dsp:sp modelId="{C38324C6-4359-4F55-90D5-58B6A58DC1C6}">
      <dsp:nvSpPr>
        <dsp:cNvPr id="0" name=""/>
        <dsp:cNvSpPr/>
      </dsp:nvSpPr>
      <dsp:spPr>
        <a:xfrm>
          <a:off x="1440175" y="1365192"/>
          <a:ext cx="538757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Wind Speed</a:t>
          </a:r>
        </a:p>
      </dsp:txBody>
      <dsp:txXfrm>
        <a:off x="1519074" y="1444091"/>
        <a:ext cx="380959" cy="380959"/>
      </dsp:txXfrm>
    </dsp:sp>
    <dsp:sp modelId="{EB3780E1-C6AA-400A-9F4F-66F8B75E2472}">
      <dsp:nvSpPr>
        <dsp:cNvPr id="0" name=""/>
        <dsp:cNvSpPr/>
      </dsp:nvSpPr>
      <dsp:spPr>
        <a:xfrm rot="7560000">
          <a:off x="1000557" y="1195301"/>
          <a:ext cx="150255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36343" y="1213702"/>
        <a:ext cx="105179" cy="109907"/>
      </dsp:txXfrm>
    </dsp:sp>
    <dsp:sp modelId="{4C3A2679-5CA7-4EF0-B380-69AF9A510D78}">
      <dsp:nvSpPr>
        <dsp:cNvPr id="0" name=""/>
        <dsp:cNvSpPr/>
      </dsp:nvSpPr>
      <dsp:spPr>
        <a:xfrm>
          <a:off x="504318" y="1365192"/>
          <a:ext cx="637522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Weather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Alert</a:t>
          </a:r>
        </a:p>
      </dsp:txBody>
      <dsp:txXfrm>
        <a:off x="597681" y="1444091"/>
        <a:ext cx="450796" cy="380959"/>
      </dsp:txXfrm>
    </dsp:sp>
    <dsp:sp modelId="{E8326671-86BD-4F28-BBDC-1A0D3DF2B15A}">
      <dsp:nvSpPr>
        <dsp:cNvPr id="0" name=""/>
        <dsp:cNvSpPr/>
      </dsp:nvSpPr>
      <dsp:spPr>
        <a:xfrm rot="11880000">
          <a:off x="963453" y="843321"/>
          <a:ext cx="54221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979321" y="882469"/>
        <a:ext cx="37955" cy="109907"/>
      </dsp:txXfrm>
    </dsp:sp>
    <dsp:sp modelId="{F11D9B70-33B7-4AA5-9593-DE5A5FD81D7D}">
      <dsp:nvSpPr>
        <dsp:cNvPr id="0" name=""/>
        <dsp:cNvSpPr/>
      </dsp:nvSpPr>
      <dsp:spPr>
        <a:xfrm>
          <a:off x="105280" y="522105"/>
          <a:ext cx="887727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Unauthorized Entry Alert </a:t>
          </a:r>
        </a:p>
      </dsp:txBody>
      <dsp:txXfrm>
        <a:off x="235285" y="601004"/>
        <a:ext cx="627717" cy="380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598B-A023-497F-A0F1-FEB20D8CB6C9}">
      <dsp:nvSpPr>
        <dsp:cNvPr id="0" name=""/>
        <dsp:cNvSpPr/>
      </dsp:nvSpPr>
      <dsp:spPr>
        <a:xfrm>
          <a:off x="978790" y="788106"/>
          <a:ext cx="500657" cy="32878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Array</a:t>
          </a:r>
        </a:p>
      </dsp:txBody>
      <dsp:txXfrm>
        <a:off x="978790" y="788106"/>
        <a:ext cx="500657" cy="328786"/>
      </dsp:txXfrm>
    </dsp:sp>
    <dsp:sp modelId="{6EF7124E-3F92-4A22-85D6-017F0677AE4B}">
      <dsp:nvSpPr>
        <dsp:cNvPr id="0" name=""/>
        <dsp:cNvSpPr/>
      </dsp:nvSpPr>
      <dsp:spPr>
        <a:xfrm rot="16200000">
          <a:off x="1153286" y="564205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76036" y="621000"/>
        <a:ext cx="106166" cy="102133"/>
      </dsp:txXfrm>
    </dsp:sp>
    <dsp:sp modelId="{2B529662-65B6-4D53-9EAC-CAB63F4FADFA}">
      <dsp:nvSpPr>
        <dsp:cNvPr id="0" name=""/>
        <dsp:cNvSpPr/>
      </dsp:nvSpPr>
      <dsp:spPr>
        <a:xfrm>
          <a:off x="978790" y="1285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Power Supply output</a:t>
          </a:r>
        </a:p>
      </dsp:txBody>
      <dsp:txXfrm>
        <a:off x="1052110" y="74605"/>
        <a:ext cx="354017" cy="354017"/>
      </dsp:txXfrm>
    </dsp:sp>
    <dsp:sp modelId="{C58CB183-A5C0-4B0D-A8AF-B17B0818F84C}">
      <dsp:nvSpPr>
        <dsp:cNvPr id="0" name=""/>
        <dsp:cNvSpPr/>
      </dsp:nvSpPr>
      <dsp:spPr>
        <a:xfrm>
          <a:off x="1528442" y="867388"/>
          <a:ext cx="118030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28442" y="901433"/>
        <a:ext cx="82621" cy="102133"/>
      </dsp:txXfrm>
    </dsp:sp>
    <dsp:sp modelId="{80036FA9-614E-4473-A560-1D2F5DC85415}">
      <dsp:nvSpPr>
        <dsp:cNvPr id="0" name=""/>
        <dsp:cNvSpPr/>
      </dsp:nvSpPr>
      <dsp:spPr>
        <a:xfrm>
          <a:off x="1702147" y="702171"/>
          <a:ext cx="455713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A/C</a:t>
          </a:r>
        </a:p>
      </dsp:txBody>
      <dsp:txXfrm>
        <a:off x="1768885" y="775491"/>
        <a:ext cx="322237" cy="354017"/>
      </dsp:txXfrm>
    </dsp:sp>
    <dsp:sp modelId="{6A219E6D-A292-4FA2-9B96-A04D6DC40EAB}">
      <dsp:nvSpPr>
        <dsp:cNvPr id="0" name=""/>
        <dsp:cNvSpPr/>
      </dsp:nvSpPr>
      <dsp:spPr>
        <a:xfrm rot="5400000">
          <a:off x="1153286" y="1170570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76036" y="1181865"/>
        <a:ext cx="106166" cy="102133"/>
      </dsp:txXfrm>
    </dsp:sp>
    <dsp:sp modelId="{C38324C6-4359-4F55-90D5-58B6A58DC1C6}">
      <dsp:nvSpPr>
        <dsp:cNvPr id="0" name=""/>
        <dsp:cNvSpPr/>
      </dsp:nvSpPr>
      <dsp:spPr>
        <a:xfrm>
          <a:off x="978790" y="1403056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Unit temp.</a:t>
          </a:r>
        </a:p>
      </dsp:txBody>
      <dsp:txXfrm>
        <a:off x="1052110" y="1476376"/>
        <a:ext cx="354017" cy="354017"/>
      </dsp:txXfrm>
    </dsp:sp>
    <dsp:sp modelId="{EB3780E1-C6AA-400A-9F4F-66F8B75E2472}">
      <dsp:nvSpPr>
        <dsp:cNvPr id="0" name=""/>
        <dsp:cNvSpPr/>
      </dsp:nvSpPr>
      <dsp:spPr>
        <a:xfrm rot="10800000">
          <a:off x="826644" y="867388"/>
          <a:ext cx="10751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858899" y="901433"/>
        <a:ext cx="75261" cy="102133"/>
      </dsp:txXfrm>
    </dsp:sp>
    <dsp:sp modelId="{4C3A2679-5CA7-4EF0-B380-69AF9A510D78}">
      <dsp:nvSpPr>
        <dsp:cNvPr id="0" name=""/>
        <dsp:cNvSpPr/>
      </dsp:nvSpPr>
      <dsp:spPr>
        <a:xfrm>
          <a:off x="280538" y="702171"/>
          <a:ext cx="495390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State </a:t>
          </a:r>
        </a:p>
      </dsp:txBody>
      <dsp:txXfrm>
        <a:off x="353086" y="775491"/>
        <a:ext cx="350294" cy="354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598B-A023-497F-A0F1-FEB20D8CB6C9}">
      <dsp:nvSpPr>
        <dsp:cNvPr id="0" name=""/>
        <dsp:cNvSpPr/>
      </dsp:nvSpPr>
      <dsp:spPr>
        <a:xfrm>
          <a:off x="968871" y="788106"/>
          <a:ext cx="500657" cy="32878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Node</a:t>
          </a:r>
        </a:p>
      </dsp:txBody>
      <dsp:txXfrm>
        <a:off x="968871" y="788106"/>
        <a:ext cx="500657" cy="328786"/>
      </dsp:txXfrm>
    </dsp:sp>
    <dsp:sp modelId="{6EF7124E-3F92-4A22-85D6-017F0677AE4B}">
      <dsp:nvSpPr>
        <dsp:cNvPr id="0" name=""/>
        <dsp:cNvSpPr/>
      </dsp:nvSpPr>
      <dsp:spPr>
        <a:xfrm rot="16200000">
          <a:off x="1143366" y="564205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66116" y="621000"/>
        <a:ext cx="106166" cy="102133"/>
      </dsp:txXfrm>
    </dsp:sp>
    <dsp:sp modelId="{2B529662-65B6-4D53-9EAC-CAB63F4FADFA}">
      <dsp:nvSpPr>
        <dsp:cNvPr id="0" name=""/>
        <dsp:cNvSpPr/>
      </dsp:nvSpPr>
      <dsp:spPr>
        <a:xfrm>
          <a:off x="968871" y="1285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Charge Level </a:t>
          </a:r>
        </a:p>
      </dsp:txBody>
      <dsp:txXfrm>
        <a:off x="1042191" y="74605"/>
        <a:ext cx="354017" cy="354017"/>
      </dsp:txXfrm>
    </dsp:sp>
    <dsp:sp modelId="{74EA1C85-EE59-435D-B535-22638DB2A342}">
      <dsp:nvSpPr>
        <dsp:cNvPr id="0" name=""/>
        <dsp:cNvSpPr/>
      </dsp:nvSpPr>
      <dsp:spPr>
        <a:xfrm>
          <a:off x="1513578" y="867388"/>
          <a:ext cx="106120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13578" y="901433"/>
        <a:ext cx="74284" cy="102133"/>
      </dsp:txXfrm>
    </dsp:sp>
    <dsp:sp modelId="{D1002D42-11F4-490C-9786-C21803B99432}">
      <dsp:nvSpPr>
        <dsp:cNvPr id="0" name=""/>
        <dsp:cNvSpPr/>
      </dsp:nvSpPr>
      <dsp:spPr>
        <a:xfrm>
          <a:off x="1669756" y="702171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Charge Rate (+/-)</a:t>
          </a:r>
        </a:p>
      </dsp:txBody>
      <dsp:txXfrm>
        <a:off x="1743076" y="775491"/>
        <a:ext cx="354017" cy="354017"/>
      </dsp:txXfrm>
    </dsp:sp>
    <dsp:sp modelId="{85391D0E-DBAB-4D41-9505-FEA3DF30B8AF}">
      <dsp:nvSpPr>
        <dsp:cNvPr id="0" name=""/>
        <dsp:cNvSpPr/>
      </dsp:nvSpPr>
      <dsp:spPr>
        <a:xfrm rot="5400000">
          <a:off x="1143366" y="1170570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66116" y="1181865"/>
        <a:ext cx="106166" cy="102133"/>
      </dsp:txXfrm>
    </dsp:sp>
    <dsp:sp modelId="{D5772648-2D70-4137-BC98-3682031806E9}">
      <dsp:nvSpPr>
        <dsp:cNvPr id="0" name=""/>
        <dsp:cNvSpPr/>
      </dsp:nvSpPr>
      <dsp:spPr>
        <a:xfrm>
          <a:off x="968871" y="1403056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Temperature</a:t>
          </a:r>
        </a:p>
      </dsp:txBody>
      <dsp:txXfrm>
        <a:off x="1042191" y="1476376"/>
        <a:ext cx="354017" cy="354017"/>
      </dsp:txXfrm>
    </dsp:sp>
    <dsp:sp modelId="{52595F52-0466-410E-B529-07E214FB6AA7}">
      <dsp:nvSpPr>
        <dsp:cNvPr id="0" name=""/>
        <dsp:cNvSpPr/>
      </dsp:nvSpPr>
      <dsp:spPr>
        <a:xfrm rot="10800000">
          <a:off x="818700" y="867388"/>
          <a:ext cx="106120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850536" y="901433"/>
        <a:ext cx="74284" cy="102133"/>
      </dsp:txXfrm>
    </dsp:sp>
    <dsp:sp modelId="{A919F131-64EA-4E61-95C4-EF2C9E8F6652}">
      <dsp:nvSpPr>
        <dsp:cNvPr id="0" name=""/>
        <dsp:cNvSpPr/>
      </dsp:nvSpPr>
      <dsp:spPr>
        <a:xfrm>
          <a:off x="267985" y="702171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Braker</a:t>
          </a:r>
          <a:r>
            <a:rPr lang="en-US" sz="800" kern="1200" dirty="0"/>
            <a:t> State</a:t>
          </a:r>
        </a:p>
      </dsp:txBody>
      <dsp:txXfrm>
        <a:off x="341305" y="775491"/>
        <a:ext cx="354017" cy="35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D476-684B-4D31-93B5-9B6D5ACF649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.ocks.org/mbostock/89971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image" Target="../media/image2.pn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.ocks.org/mbostock/34f08d5e11952a80609169b7917d417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rmelab.com/EventDrop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.ocks.org/mbostock/106228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Cloud solution </a:t>
            </a:r>
            <a:br>
              <a:rPr lang="en-US" dirty="0"/>
            </a:br>
            <a:r>
              <a:rPr lang="en-US" dirty="0"/>
              <a:t>for telemetry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9600" dirty="0" err="1"/>
              <a:t>AgI</a:t>
            </a:r>
            <a:endParaRPr lang="en-US" sz="9600" dirty="0"/>
          </a:p>
          <a:p>
            <a:r>
              <a:rPr lang="en-US" sz="1600" dirty="0"/>
              <a:t>(Named after Silver Iodide that is used to seed clouds)</a:t>
            </a:r>
          </a:p>
        </p:txBody>
      </p:sp>
    </p:spTree>
    <p:extLst>
      <p:ext uri="{BB962C8B-B14F-4D97-AF65-F5344CB8AC3E}">
        <p14:creationId xmlns:p14="http://schemas.microsoft.com/office/powerpoint/2010/main" val="404971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Smooth server supported brush and zoom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699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51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5529816" cy="57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Hookup SCADA to </a:t>
            </a:r>
            <a:r>
              <a:rPr lang="en-US" dirty="0" err="1"/>
              <a:t>PubNub</a:t>
            </a:r>
            <a:r>
              <a:rPr lang="en-US" dirty="0"/>
              <a:t> (Python to SQL Server)</a:t>
            </a:r>
          </a:p>
          <a:p>
            <a:r>
              <a:rPr lang="en-US" dirty="0"/>
              <a:t>Seed historical SCADA data in Cassandra (via RDS? Via </a:t>
            </a:r>
            <a:r>
              <a:rPr lang="en-US" dirty="0" err="1"/>
              <a:t>PubNub</a:t>
            </a:r>
            <a:r>
              <a:rPr lang="en-US" dirty="0"/>
              <a:t>?)</a:t>
            </a:r>
          </a:p>
          <a:p>
            <a:r>
              <a:rPr lang="en-US" dirty="0"/>
              <a:t>Hookup Raspberry PI to </a:t>
            </a:r>
            <a:r>
              <a:rPr lang="en-US" dirty="0" err="1"/>
              <a:t>PubNub</a:t>
            </a:r>
            <a:r>
              <a:rPr lang="en-US" dirty="0"/>
              <a:t> (???)</a:t>
            </a:r>
          </a:p>
          <a:p>
            <a:r>
              <a:rPr lang="en-US" dirty="0" err="1"/>
              <a:t>PubNub</a:t>
            </a:r>
            <a:r>
              <a:rPr lang="en-US" dirty="0"/>
              <a:t>? (1M messages/month)</a:t>
            </a:r>
          </a:p>
          <a:p>
            <a:r>
              <a:rPr lang="en-US" dirty="0"/>
              <a:t>Design meta-data repository, Schema and API</a:t>
            </a:r>
          </a:p>
          <a:p>
            <a:r>
              <a:rPr lang="en-US" dirty="0"/>
              <a:t>Aggregator worker (</a:t>
            </a:r>
            <a:r>
              <a:rPr lang="en-US" dirty="0" err="1"/>
              <a:t>pubNub</a:t>
            </a:r>
            <a:r>
              <a:rPr lang="en-US" dirty="0"/>
              <a:t> Block? Other </a:t>
            </a:r>
            <a:r>
              <a:rPr lang="en-US" dirty="0" err="1"/>
              <a:t>serverless</a:t>
            </a:r>
            <a:r>
              <a:rPr lang="en-US" dirty="0"/>
              <a:t> technology?)</a:t>
            </a:r>
          </a:p>
          <a:p>
            <a:r>
              <a:rPr lang="en-US" dirty="0"/>
              <a:t>Cassandra? (another NoSQL?)</a:t>
            </a:r>
          </a:p>
          <a:p>
            <a:r>
              <a:rPr lang="en-US" dirty="0"/>
              <a:t>Design  hierarchical data model (and JSON structure) for streams</a:t>
            </a:r>
          </a:p>
          <a:p>
            <a:r>
              <a:rPr lang="en-US" dirty="0"/>
              <a:t>Visualizations (W209? Simple prototype to reduce dependency and avoid blockage?)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4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telemetry?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reads of a sensor over time</a:t>
            </a:r>
          </a:p>
          <a:p>
            <a:r>
              <a:rPr lang="en-US" dirty="0"/>
              <a:t>Regular reads or irregular a.k.a. events</a:t>
            </a:r>
          </a:p>
          <a:p>
            <a:r>
              <a:rPr lang="en-US" dirty="0"/>
              <a:t>{ “point”:  180, “epoch”: 1234567, value: 14.6}</a:t>
            </a:r>
          </a:p>
          <a:p>
            <a:r>
              <a:rPr lang="en-US" dirty="0"/>
              <a:t>Where/What,     When,                   , Read</a:t>
            </a:r>
          </a:p>
          <a:p>
            <a:r>
              <a:rPr lang="en-US" dirty="0"/>
              <a:t>Examples:  Temperature, Wind direction &amp; speed, Alerts.</a:t>
            </a:r>
          </a:p>
        </p:txBody>
      </p:sp>
    </p:spTree>
    <p:extLst>
      <p:ext uri="{BB962C8B-B14F-4D97-AF65-F5344CB8AC3E}">
        <p14:creationId xmlns:p14="http://schemas.microsoft.com/office/powerpoint/2010/main" val="79802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Monitor, control (SCADA)</a:t>
            </a:r>
          </a:p>
          <a:p>
            <a:r>
              <a:rPr lang="en-US" dirty="0"/>
              <a:t>Alerts, troubleshooting, response</a:t>
            </a:r>
          </a:p>
          <a:p>
            <a:r>
              <a:rPr lang="en-US" dirty="0"/>
              <a:t>Operational efficiency: KPI, decision support</a:t>
            </a:r>
          </a:p>
          <a:p>
            <a:r>
              <a:rPr lang="en-US" dirty="0"/>
              <a:t>Predictive maintenance</a:t>
            </a:r>
          </a:p>
          <a:p>
            <a:r>
              <a:rPr lang="en-US" dirty="0"/>
              <a:t>Settlement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6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11175"/>
              </p:ext>
            </p:extLst>
          </p:nvPr>
        </p:nvGraphicFramePr>
        <p:xfrm>
          <a:off x="304800" y="1527243"/>
          <a:ext cx="5562600" cy="159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1157911"/>
            <a:ext cx="34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Hierarchy (symmetrical)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6181827"/>
              </p:ext>
            </p:extLst>
          </p:nvPr>
        </p:nvGraphicFramePr>
        <p:xfrm>
          <a:off x="6553200" y="31242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60998082"/>
              </p:ext>
            </p:extLst>
          </p:nvPr>
        </p:nvGraphicFramePr>
        <p:xfrm>
          <a:off x="3733800" y="32766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41445859"/>
              </p:ext>
            </p:extLst>
          </p:nvPr>
        </p:nvGraphicFramePr>
        <p:xfrm>
          <a:off x="673733" y="33528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3" y="5867400"/>
            <a:ext cx="778364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8" y="5476875"/>
            <a:ext cx="5591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73673" y="545935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7200" y="5867400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192859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7677805" cy="5059362"/>
          </a:xfrm>
        </p:spPr>
      </p:pic>
    </p:spTree>
    <p:extLst>
      <p:ext uri="{BB962C8B-B14F-4D97-AF65-F5344CB8AC3E}">
        <p14:creationId xmlns:p14="http://schemas.microsoft.com/office/powerpoint/2010/main" val="66345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(Initialize and brushing)</a:t>
            </a:r>
          </a:p>
          <a:p>
            <a:r>
              <a:rPr lang="en-US" dirty="0"/>
              <a:t>Summarize (to support zooming out/in)</a:t>
            </a:r>
          </a:p>
          <a:p>
            <a:r>
              <a:rPr lang="en-US" dirty="0"/>
              <a:t>Median (to highlight deviation from peers)</a:t>
            </a:r>
          </a:p>
          <a:p>
            <a:r>
              <a:rPr lang="en-US" dirty="0"/>
              <a:t>Subscribe (update live feed)</a:t>
            </a:r>
          </a:p>
        </p:txBody>
      </p:sp>
    </p:spTree>
    <p:extLst>
      <p:ext uri="{BB962C8B-B14F-4D97-AF65-F5344CB8AC3E}">
        <p14:creationId xmlns:p14="http://schemas.microsoft.com/office/powerpoint/2010/main" val="256584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Visualizations</a:t>
            </a:r>
          </a:p>
        </p:txBody>
      </p:sp>
      <p:pic>
        <p:nvPicPr>
          <p:cNvPr id="2050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28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3660" y="1037617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Value Brush and zoom</a:t>
            </a:r>
          </a:p>
        </p:txBody>
      </p:sp>
    </p:spTree>
    <p:extLst>
      <p:ext uri="{BB962C8B-B14F-4D97-AF65-F5344CB8AC3E}">
        <p14:creationId xmlns:p14="http://schemas.microsoft.com/office/powerpoint/2010/main" val="102474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brush and Zoom</a:t>
            </a:r>
          </a:p>
        </p:txBody>
      </p:sp>
      <p:pic>
        <p:nvPicPr>
          <p:cNvPr id="3074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207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71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 depth equipment Hierarchy</a:t>
            </a:r>
          </a:p>
        </p:txBody>
      </p:sp>
      <p:pic>
        <p:nvPicPr>
          <p:cNvPr id="4098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4355055" cy="348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95400" y="5210175"/>
            <a:ext cx="5591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8" y="4953000"/>
            <a:ext cx="6248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301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 Cloud solution  for telemetry data</vt:lpstr>
      <vt:lpstr>What is telemetry?</vt:lpstr>
      <vt:lpstr>How is it used?</vt:lpstr>
      <vt:lpstr>Data Model</vt:lpstr>
      <vt:lpstr>PowerPoint Presentation</vt:lpstr>
      <vt:lpstr>Operations on Data Model</vt:lpstr>
      <vt:lpstr>Visualizations</vt:lpstr>
      <vt:lpstr>Event brush and Zoom</vt:lpstr>
      <vt:lpstr>Historical depth equipment Hierarchy</vt:lpstr>
      <vt:lpstr>Smooth server supported brush and zoom</vt:lpstr>
      <vt:lpstr>Architecture</vt:lpstr>
      <vt:lpstr>Work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Cloud solution  for telemetry data</dc:title>
  <dc:creator>Roy Gvirtsman</dc:creator>
  <cp:lastModifiedBy>rgvirtsman@apx.com</cp:lastModifiedBy>
  <cp:revision>15</cp:revision>
  <dcterms:created xsi:type="dcterms:W3CDTF">2017-03-02T16:29:05Z</dcterms:created>
  <dcterms:modified xsi:type="dcterms:W3CDTF">2017-03-03T17:39:21Z</dcterms:modified>
</cp:coreProperties>
</file>