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4674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gitlinkberkeley/ideal-spoon/blob/master/KMeans/AnomalousCricket-v011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50.23.122.131:8888/sources/1/alert-rule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866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 in concert with live Projected Waveforms (D3)</a:t>
            </a:r>
          </a:p>
          <a:p>
            <a:r>
              <a:rPr lang="en-US" dirty="0" smtClean="0"/>
              <a:t>Intelligent Crickets:  Ex-ante Alerts followed by Self-Repair at the Edge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smtClean="0"/>
              <a:t>Waveforms</a:t>
            </a:r>
            <a:endParaRPr lang="en-US" dirty="0"/>
          </a:p>
          <a:p>
            <a:r>
              <a:rPr lang="en-US" dirty="0"/>
              <a:t>Bake-off Old School K-Means vs. New School Neural </a:t>
            </a:r>
            <a:r>
              <a:rPr lang="en-US" dirty="0" smtClean="0"/>
              <a:t>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4" y="559160"/>
            <a:ext cx="6041571" cy="32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76486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47740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49" y="3122283"/>
            <a:ext cx="4501551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 Alerting Rules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" y="3122283"/>
            <a:ext cx="4636509" cy="24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615" y="4707720"/>
            <a:ext cx="334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a peer-to-peer network, adding more “load” – or participants in the network – does not require any additional resources as each participant brings their own resources.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519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111</cp:revision>
  <dcterms:created xsi:type="dcterms:W3CDTF">2013-01-15T19:08:57Z</dcterms:created>
  <dcterms:modified xsi:type="dcterms:W3CDTF">2017-04-24T01:21:24Z</dcterms:modified>
</cp:coreProperties>
</file>