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2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476-684B-4D31-93B5-9B6D5ACF6498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33276-9FF1-413D-8E62-2E7465509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Cloud solution </a:t>
            </a:r>
            <a:br>
              <a:rPr lang="en-US" dirty="0"/>
            </a:br>
            <a:r>
              <a:rPr lang="en-US" dirty="0"/>
              <a:t>for telemetry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9600" dirty="0" err="1"/>
              <a:t>AgI</a:t>
            </a:r>
            <a:endParaRPr lang="en-US" sz="9600" dirty="0"/>
          </a:p>
          <a:p>
            <a:r>
              <a:rPr lang="en-US" sz="1600" dirty="0"/>
              <a:t>(Named after Silver Iodide that is used to seed clouds)</a:t>
            </a:r>
          </a:p>
        </p:txBody>
      </p:sp>
    </p:spTree>
    <p:extLst>
      <p:ext uri="{BB962C8B-B14F-4D97-AF65-F5344CB8AC3E}">
        <p14:creationId xmlns:p14="http://schemas.microsoft.com/office/powerpoint/2010/main" val="404971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telemetry?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reads of a sensor over time</a:t>
            </a:r>
          </a:p>
          <a:p>
            <a:r>
              <a:rPr lang="en-US" dirty="0"/>
              <a:t>Regular reads or irregular a.k.a. events</a:t>
            </a:r>
          </a:p>
          <a:p>
            <a:r>
              <a:rPr lang="en-US" dirty="0"/>
              <a:t>{ “point”:  180, “epoch”: 1234567, value: 14.6}</a:t>
            </a:r>
          </a:p>
          <a:p>
            <a:r>
              <a:rPr lang="en-US" dirty="0"/>
              <a:t>Where/What,     When,                   , Read</a:t>
            </a:r>
          </a:p>
          <a:p>
            <a:r>
              <a:rPr lang="en-US" dirty="0"/>
              <a:t>Examples:  Temperature, Wind direction &amp; speed, Alerts.</a:t>
            </a:r>
          </a:p>
        </p:txBody>
      </p:sp>
    </p:spTree>
    <p:extLst>
      <p:ext uri="{BB962C8B-B14F-4D97-AF65-F5344CB8AC3E}">
        <p14:creationId xmlns:p14="http://schemas.microsoft.com/office/powerpoint/2010/main" val="7980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Monitor, control </a:t>
            </a:r>
            <a:r>
              <a:rPr lang="en-US" dirty="0" smtClean="0"/>
              <a:t>end devices (SCADA</a:t>
            </a:r>
            <a:r>
              <a:rPr lang="en-US" dirty="0"/>
              <a:t>)</a:t>
            </a:r>
          </a:p>
          <a:p>
            <a:r>
              <a:rPr lang="en-US" dirty="0"/>
              <a:t>Alerts, troubleshooting, </a:t>
            </a:r>
            <a:r>
              <a:rPr lang="en-US" dirty="0" smtClean="0"/>
              <a:t>respond</a:t>
            </a:r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r>
              <a:rPr lang="en-US" dirty="0"/>
              <a:t>Predictive maintenance</a:t>
            </a:r>
          </a:p>
          <a:p>
            <a:r>
              <a:rPr lang="en-US" dirty="0"/>
              <a:t>Settlement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Ingestion</a:t>
            </a:r>
            <a:endParaRPr lang="en-US" dirty="0"/>
          </a:p>
          <a:p>
            <a:r>
              <a:rPr lang="en-US" dirty="0" smtClean="0"/>
              <a:t>Summarization (rollup), manipulation</a:t>
            </a:r>
            <a:endParaRPr lang="en-US" dirty="0"/>
          </a:p>
          <a:p>
            <a:r>
              <a:rPr lang="en-US" dirty="0" smtClean="0"/>
              <a:t>Graphing, reporting</a:t>
            </a:r>
            <a:endParaRPr lang="en-US" dirty="0"/>
          </a:p>
          <a:p>
            <a:r>
              <a:rPr lang="en-US" dirty="0"/>
              <a:t>Subscribe (update live feed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Alerts (live update)</a:t>
            </a:r>
          </a:p>
          <a:p>
            <a:r>
              <a:rPr lang="en-US" dirty="0" smtClean="0"/>
              <a:t>Data science on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series database (</a:t>
            </a:r>
            <a:r>
              <a:rPr lang="en-US" dirty="0" err="1" smtClean="0"/>
              <a:t>influxDB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Telegraf</a:t>
            </a:r>
            <a:r>
              <a:rPr lang="en-US" dirty="0" smtClean="0"/>
              <a:t> (ingestion)</a:t>
            </a:r>
          </a:p>
          <a:p>
            <a:r>
              <a:rPr lang="en-US" dirty="0" err="1" smtClean="0"/>
              <a:t>Kapacitor</a:t>
            </a:r>
            <a:r>
              <a:rPr lang="en-US" dirty="0" smtClean="0"/>
              <a:t> (Alerts calculation, aggregation? &amp; notification)</a:t>
            </a:r>
          </a:p>
          <a:p>
            <a:r>
              <a:rPr lang="en-US" dirty="0" err="1" smtClean="0"/>
              <a:t>Grafana</a:t>
            </a:r>
            <a:r>
              <a:rPr lang="en-US" dirty="0" smtClean="0"/>
              <a:t> (Visualization)</a:t>
            </a:r>
          </a:p>
          <a:p>
            <a:r>
              <a:rPr lang="en-US" dirty="0" err="1" smtClean="0"/>
              <a:t>Softlayer</a:t>
            </a:r>
            <a:r>
              <a:rPr lang="en-US" dirty="0" smtClean="0"/>
              <a:t> queues (scalable, resilient ingestion)</a:t>
            </a:r>
          </a:p>
          <a:p>
            <a:r>
              <a:rPr lang="en-US" dirty="0" smtClean="0"/>
              <a:t>Spark Streaming? (Machine learning)</a:t>
            </a:r>
          </a:p>
          <a:p>
            <a:r>
              <a:rPr lang="en-US" dirty="0" smtClean="0"/>
              <a:t>Load balancer (</a:t>
            </a:r>
            <a:r>
              <a:rPr lang="en-US" dirty="0" err="1" smtClean="0"/>
              <a:t>Softlayer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4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98"/>
            <a:ext cx="8229600" cy="510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pic>
        <p:nvPicPr>
          <p:cNvPr id="1026" name="Picture 2" descr="C:\Users\rgvirtsman\Downloads\AgI - high availab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09600"/>
            <a:ext cx="5334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Do’s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Setup minions</a:t>
            </a:r>
          </a:p>
          <a:p>
            <a:r>
              <a:rPr lang="en-US" dirty="0" smtClean="0"/>
              <a:t>Create graphs</a:t>
            </a:r>
          </a:p>
          <a:p>
            <a:r>
              <a:rPr lang="en-US" dirty="0" smtClean="0"/>
              <a:t>??</a:t>
            </a:r>
          </a:p>
          <a:p>
            <a:r>
              <a:rPr lang="en-US" dirty="0" smtClean="0"/>
              <a:t>??</a:t>
            </a:r>
          </a:p>
          <a:p>
            <a:r>
              <a:rPr lang="en-US" dirty="0" smtClean="0"/>
              <a:t>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4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Cloud solution  for telemetry data</vt:lpstr>
      <vt:lpstr>What is telemetry?</vt:lpstr>
      <vt:lpstr>How is it used?</vt:lpstr>
      <vt:lpstr>Data processing requirements</vt:lpstr>
      <vt:lpstr>Technology stack</vt:lpstr>
      <vt:lpstr>Architecture overview</vt:lpstr>
      <vt:lpstr>To Do’s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Cloud solution  for telemetry data</dc:title>
  <dc:creator>Roy Gvirtsman</dc:creator>
  <cp:lastModifiedBy>Roy Gvirtsman</cp:lastModifiedBy>
  <cp:revision>18</cp:revision>
  <dcterms:created xsi:type="dcterms:W3CDTF">2017-03-02T16:29:05Z</dcterms:created>
  <dcterms:modified xsi:type="dcterms:W3CDTF">2017-03-31T18:08:06Z</dcterms:modified>
</cp:coreProperties>
</file>