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8" r:id="rId4"/>
    <p:sldId id="280" r:id="rId5"/>
    <p:sldId id="284" r:id="rId6"/>
    <p:sldId id="269" r:id="rId7"/>
    <p:sldId id="265" r:id="rId8"/>
    <p:sldId id="272" r:id="rId9"/>
    <p:sldId id="266" r:id="rId10"/>
    <p:sldId id="267" r:id="rId11"/>
    <p:sldId id="274" r:id="rId12"/>
    <p:sldId id="275" r:id="rId13"/>
    <p:sldId id="281" r:id="rId14"/>
    <p:sldId id="283" r:id="rId15"/>
    <p:sldId id="278" r:id="rId16"/>
    <p:sldId id="27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4674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gitlinkberkeley/ideal-spoon/blob/master/KMeans/AnomalousCricket-v011.ipyn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people.ischool.berkeley.edu/~roy/batteryMo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5.jpg"/><Relationship Id="rId7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50.23.122.131:8888/sources/1/alert-rule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bischool.slack.com/messages/C4VNP3ZF1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50.23.122.131:8888/sources/1/hosts/cricket001.gvirtsman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75087"/>
            <a:ext cx="4354783" cy="229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" y="3265715"/>
            <a:ext cx="3843074" cy="2302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6" y="831273"/>
            <a:ext cx="4146426" cy="50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8668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556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717317"/>
            <a:ext cx="8401792" cy="200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</a:t>
            </a:r>
            <a:r>
              <a:rPr lang="en-US" dirty="0" smtClean="0"/>
              <a:t>time…</a:t>
            </a:r>
            <a:endParaRPr lang="en-US" dirty="0"/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 in concert with live Projected Waveforms (D3)</a:t>
            </a:r>
          </a:p>
          <a:p>
            <a:r>
              <a:rPr lang="en-US" dirty="0" smtClean="0"/>
              <a:t>Intelligent Crickets:  Ex-ante Alerts followed by Self-Repair at the Edge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smtClean="0"/>
              <a:t>Waveforms</a:t>
            </a:r>
            <a:endParaRPr lang="en-US" dirty="0"/>
          </a:p>
          <a:p>
            <a:r>
              <a:rPr lang="en-US" dirty="0"/>
              <a:t>Bake-off Old School K-Means vs. New School Neural </a:t>
            </a:r>
            <a:r>
              <a:rPr lang="en-US" dirty="0" smtClean="0"/>
              <a:t>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4" y="822371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NBViewer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49" y="1478553"/>
            <a:ext cx="826356" cy="2238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04" y="559160"/>
            <a:ext cx="6041571" cy="32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176486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47740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49" y="3122283"/>
            <a:ext cx="4501551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 Alerting Rules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" y="3122283"/>
            <a:ext cx="4636509" cy="24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1028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</a:t>
            </a:r>
            <a:r>
              <a:rPr lang="en-US" dirty="0" smtClean="0"/>
              <a:t>SLACK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Lessons Learned)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7" y="1164975"/>
            <a:ext cx="6928077" cy="23854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" y="3550445"/>
            <a:ext cx="9143999" cy="73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 smtClean="0"/>
              <a:t>Hence, build your own SLACK alerting: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06" y="4216145"/>
            <a:ext cx="3226932" cy="183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615" y="4707720"/>
            <a:ext cx="334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</a:t>
            </a:r>
            <a:r>
              <a:rPr lang="en-US" dirty="0" smtClean="0"/>
              <a:t>(</a:t>
            </a:r>
            <a:r>
              <a:rPr lang="en-US" dirty="0" err="1" smtClean="0"/>
              <a:t>Kapacitor</a:t>
            </a:r>
            <a:r>
              <a:rPr lang="en-US" dirty="0" smtClean="0"/>
              <a:t> </a:t>
            </a:r>
            <a:r>
              <a:rPr lang="en-US" dirty="0"/>
              <a:t>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a peer-to-peer network, adding more “load” – or participants in the network – does not require any additional resources as each participant brings their own resources.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519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KAPACITOR &amp; SLACK  (OpenSource Lessons Learned)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112</cp:revision>
  <dcterms:created xsi:type="dcterms:W3CDTF">2013-01-15T19:08:57Z</dcterms:created>
  <dcterms:modified xsi:type="dcterms:W3CDTF">2017-04-24T18:56:36Z</dcterms:modified>
</cp:coreProperties>
</file>