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8" r:id="rId4"/>
    <p:sldId id="280" r:id="rId5"/>
    <p:sldId id="269" r:id="rId6"/>
    <p:sldId id="265" r:id="rId7"/>
    <p:sldId id="272" r:id="rId8"/>
    <p:sldId id="266" r:id="rId9"/>
    <p:sldId id="267" r:id="rId10"/>
    <p:sldId id="274" r:id="rId11"/>
    <p:sldId id="275" r:id="rId12"/>
    <p:sldId id="281" r:id="rId13"/>
    <p:sldId id="283" r:id="rId14"/>
    <p:sldId id="278" r:id="rId15"/>
    <p:sldId id="277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2" autoAdjust="0"/>
    <p:restoredTop sz="94727" autoAdjust="0"/>
  </p:normalViewPr>
  <p:slideViewPr>
    <p:cSldViewPr snapToGrid="0" snapToObjects="1">
      <p:cViewPr varScale="1">
        <p:scale>
          <a:sx n="100" d="100"/>
          <a:sy n="100" d="100"/>
        </p:scale>
        <p:origin x="876" y="7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://nbviewer.jupyter.org/github/gitlinkberkeley/ideal-spoon/blob/master/KMeans/AnomalousCricket-v008.ipynb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linkberkeley/ideal-spoon/tree/master/KMeans" TargetMode="External"/><Relationship Id="rId5" Type="http://schemas.openxmlformats.org/officeDocument/2006/relationships/hyperlink" Target="https://github.com/gitlinkberkeley/ideal-spoon/blob/master/KMeans/AnomalousCricket-v008.pdf" TargetMode="External"/><Relationship Id="rId4" Type="http://schemas.openxmlformats.org/officeDocument/2006/relationships/hyperlink" Target="https://github.com/gitlinkberkeley/ideal-spoon/blob/master/KMeans/AnomalousCricket-v008.ipyn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g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5.jpg"/><Relationship Id="rId7" Type="http://schemas.openxmlformats.org/officeDocument/2006/relationships/image" Target="../media/image2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ucbischool.slack.com/messages/C4VNP3ZF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0.23.122.131:8888/sources/1/alert-rule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50.23.122.131:8888/sources/1/hosts/cricket001.gvirtsman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69" y="1126858"/>
            <a:ext cx="5323626" cy="4277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187"/>
            <a:ext cx="3820374" cy="200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5" y="3265715"/>
            <a:ext cx="3785180" cy="22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independently recover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7450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970095"/>
            <a:ext cx="8401792" cy="1587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time:</a:t>
            </a:r>
          </a:p>
          <a:p>
            <a:r>
              <a:rPr lang="en-US" dirty="0"/>
              <a:t>Realistic Data Construction (not randomized)</a:t>
            </a:r>
          </a:p>
          <a:p>
            <a:r>
              <a:rPr lang="en-US" dirty="0"/>
              <a:t>Analyze Clusters of Devices and their combined </a:t>
            </a:r>
            <a:r>
              <a:rPr lang="en-US" dirty="0" err="1"/>
              <a:t>WaveForms</a:t>
            </a:r>
            <a:endParaRPr lang="en-US" dirty="0"/>
          </a:p>
          <a:p>
            <a:r>
              <a:rPr lang="en-US" dirty="0"/>
              <a:t>Bake-off Old School K-Means vs. New School Neural 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3" y="883189"/>
            <a:ext cx="6575961" cy="30869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0192" y="1320171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iPython Notebook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0192" y="1718048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PDF Document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30192" y="2115925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Main </a:t>
            </a:r>
            <a:r>
              <a:rPr lang="en-US" dirty="0" err="1">
                <a:hlinkClick r:id="rId6"/>
              </a:rPr>
              <a:t>Github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30192" y="927553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NBViewer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1332"/>
            <a:ext cx="7766050" cy="1150353"/>
          </a:xfrm>
        </p:spPr>
        <p:txBody>
          <a:bodyPr/>
          <a:lstStyle/>
          <a:p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51191"/>
              </p:ext>
            </p:extLst>
          </p:nvPr>
        </p:nvGraphicFramePr>
        <p:xfrm>
          <a:off x="302821" y="1186029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186029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144813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03221" y="1443266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3073455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2273767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2678764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1873168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43" y="1465972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" y="3122283"/>
            <a:ext cx="4245426" cy="247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45" y="3122283"/>
            <a:ext cx="4785755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Kapacitor Alerting Rules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45180" y="1892374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7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(Capacitor 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($30).</a:t>
            </a:r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461</Words>
  <Application>Microsoft Office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Roy Gvirtsman</cp:lastModifiedBy>
  <cp:revision>84</cp:revision>
  <dcterms:created xsi:type="dcterms:W3CDTF">2013-01-15T19:08:57Z</dcterms:created>
  <dcterms:modified xsi:type="dcterms:W3CDTF">2017-04-23T03:21:37Z</dcterms:modified>
</cp:coreProperties>
</file>