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2056" y="184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nbviewer.jupyter.org/github/gitlinkberkeley/ideal-spoon/blob/master/KMeans/AnomalousCricket-v008.ipynb" TargetMode="External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portal.influxdata.com/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6.wmf"/><Relationship Id="rId5" Type="http://schemas.openxmlformats.org/officeDocument/2006/relationships/image" Target="../media/image7.jpg"/><Relationship Id="rId6" Type="http://schemas.openxmlformats.org/officeDocument/2006/relationships/hyperlink" Target="http://people.ischool.berkeley.edu/~roy/batteryMon/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9" Type="http://schemas.openxmlformats.org/officeDocument/2006/relationships/hyperlink" Target="https://github.com/roygv/w251Fina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://50.23.122.131:8888/sources/1/alert-ru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ucbischool.slack.com/messages/C4VNP3ZF1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4" Type="http://schemas.openxmlformats.org/officeDocument/2006/relationships/hyperlink" Target="http://50.23.122.131:8888/sources/1/hosts/cricket001.gvirtsman.com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</a:t>
            </a:r>
          </a:p>
          <a:p>
            <a:r>
              <a:rPr lang="en-US" dirty="0" smtClean="0"/>
              <a:t>Intelligent Crickets, Alerting, and Self-repair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630410"/>
            <a:ext cx="6575961" cy="3086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fontScale="925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Kapacitor Alerting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7242" y="4707720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($30).</a:t>
            </a:r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475</Words>
  <Application>Microsoft Macintosh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Georgia</vt:lpstr>
      <vt:lpstr>Lucida Grande</vt:lpstr>
      <vt:lpstr>Arial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Thong Bui</cp:lastModifiedBy>
  <cp:revision>96</cp:revision>
  <dcterms:created xsi:type="dcterms:W3CDTF">2013-01-15T19:08:57Z</dcterms:created>
  <dcterms:modified xsi:type="dcterms:W3CDTF">2017-04-23T18:41:53Z</dcterms:modified>
</cp:coreProperties>
</file>