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99" r:id="rId10"/>
    <p:sldId id="300" r:id="rId11"/>
    <p:sldId id="301" r:id="rId12"/>
    <p:sldId id="302" r:id="rId13"/>
    <p:sldId id="303" r:id="rId14"/>
    <p:sldId id="304" r:id="rId15"/>
    <p:sldId id="285" r:id="rId16"/>
    <p:sldId id="280" r:id="rId17"/>
  </p:sldIdLst>
  <p:sldSz cx="12192000" cy="6858000"/>
  <p:notesSz cx="6858000" cy="9144000"/>
  <p:embeddedFontLs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Montserrat ExtraBold" pitchFamily="2" charset="77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z25b85emb+o7Zv8oprViU3LPx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5"/>
    <p:restoredTop sz="89377"/>
  </p:normalViewPr>
  <p:slideViewPr>
    <p:cSldViewPr snapToGrid="0">
      <p:cViewPr varScale="1">
        <p:scale>
          <a:sx n="78" d="100"/>
          <a:sy n="78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73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2115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0672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03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399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e36f16c8d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30e36f16c8d_3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g30e36f16c8d_3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42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e2c70f96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30e2c70f9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e2c70f965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g30e2c70f9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5" name="Google Shape;18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20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7" y="4667000"/>
            <a:ext cx="2875106" cy="219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6893" y="4667000"/>
            <a:ext cx="2875106" cy="219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91598"/>
            <a:ext cx="12192001" cy="29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3259291"/>
            <a:ext cx="9144000" cy="16263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ctr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Montserrat"/>
              <a:buNone/>
            </a:pPr>
            <a:r>
              <a:rPr lang="en-US" sz="4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Judul</a:t>
            </a:r>
            <a:r>
              <a:rPr lang="en-US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Proposal</a:t>
            </a:r>
            <a:endParaRPr sz="4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524000" y="5057607"/>
            <a:ext cx="9144000" cy="439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Nama Tim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849414" y="6106712"/>
            <a:ext cx="4493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Ketua Pelaksana Turnamen Sains Data Nasional 202</a:t>
            </a:r>
            <a:r>
              <a:rPr lang="en-US" sz="12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179793" y="2450341"/>
            <a:ext cx="583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00558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TURNAMEN SAINS DATA NASIONAL 2024</a:t>
            </a:r>
            <a:endParaRPr sz="1800" i="0" u="none" strike="noStrike" cap="none">
              <a:solidFill>
                <a:srgbClr val="00558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6103" y="348596"/>
            <a:ext cx="2435860" cy="188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0968" y="495025"/>
            <a:ext cx="1837532" cy="17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Latar</a:t>
            </a: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Belakang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1E8E9-C581-BD42-BAEC-E446709BCF3B}"/>
              </a:ext>
            </a:extLst>
          </p:cNvPr>
          <p:cNvSpPr txBox="1"/>
          <p:nvPr/>
        </p:nvSpPr>
        <p:spPr>
          <a:xfrm>
            <a:off x="500266" y="1749762"/>
            <a:ext cx="1119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 err="1">
                <a:latin typeface="Montserrat" pitchFamily="2" charset="77"/>
              </a:rPr>
              <a:t>Penjabaran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latar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belakang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pemilihan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topik</a:t>
            </a:r>
            <a:r>
              <a:rPr lang="en-US" sz="1800" i="1" dirty="0">
                <a:latin typeface="Montserrat" pitchFamily="2" charset="77"/>
              </a:rPr>
              <a:t> use case </a:t>
            </a:r>
            <a:r>
              <a:rPr lang="en-US" sz="1800" i="1" dirty="0" err="1">
                <a:latin typeface="Montserrat" pitchFamily="2" charset="77"/>
              </a:rPr>
              <a:t>dan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hasil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capaian</a:t>
            </a:r>
            <a:endParaRPr lang="en-US" sz="1800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032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Analisa Data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1E8E9-C581-BD42-BAEC-E446709BCF3B}"/>
              </a:ext>
            </a:extLst>
          </p:cNvPr>
          <p:cNvSpPr txBox="1"/>
          <p:nvPr/>
        </p:nvSpPr>
        <p:spPr>
          <a:xfrm>
            <a:off x="500266" y="1749762"/>
            <a:ext cx="1119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 err="1">
                <a:latin typeface="Montserrat" pitchFamily="2" charset="77"/>
              </a:rPr>
              <a:t>Penjabaran</a:t>
            </a:r>
            <a:r>
              <a:rPr lang="en-US" sz="1800" i="1" dirty="0">
                <a:latin typeface="Montserrat" pitchFamily="2" charset="77"/>
              </a:rPr>
              <a:t> proses </a:t>
            </a:r>
            <a:r>
              <a:rPr lang="en-US" sz="1800" i="1" dirty="0" err="1">
                <a:latin typeface="Montserrat" pitchFamily="2" charset="77"/>
              </a:rPr>
              <a:t>telaah</a:t>
            </a:r>
            <a:r>
              <a:rPr lang="en-US" sz="1800" i="1" dirty="0">
                <a:latin typeface="Montserrat" pitchFamily="2" charset="77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0352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Proses Flow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1E8E9-C581-BD42-BAEC-E446709BCF3B}"/>
              </a:ext>
            </a:extLst>
          </p:cNvPr>
          <p:cNvSpPr txBox="1"/>
          <p:nvPr/>
        </p:nvSpPr>
        <p:spPr>
          <a:xfrm>
            <a:off x="500266" y="1749762"/>
            <a:ext cx="1119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 err="1">
                <a:latin typeface="Montserrat" pitchFamily="2" charset="77"/>
              </a:rPr>
              <a:t>Penjabaran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seluruh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rangkaian</a:t>
            </a:r>
            <a:r>
              <a:rPr lang="en-US" sz="1800" i="1" dirty="0">
                <a:latin typeface="Montserrat" pitchFamily="2" charset="77"/>
              </a:rPr>
              <a:t> proses</a:t>
            </a:r>
          </a:p>
        </p:txBody>
      </p:sp>
    </p:spTree>
    <p:extLst>
      <p:ext uri="{BB962C8B-B14F-4D97-AF65-F5344CB8AC3E}">
        <p14:creationId xmlns:p14="http://schemas.microsoft.com/office/powerpoint/2010/main" val="9704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Dokumentasi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1E8E9-C581-BD42-BAEC-E446709BCF3B}"/>
              </a:ext>
            </a:extLst>
          </p:cNvPr>
          <p:cNvSpPr txBox="1"/>
          <p:nvPr/>
        </p:nvSpPr>
        <p:spPr>
          <a:xfrm>
            <a:off x="500266" y="1749762"/>
            <a:ext cx="1119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Montserrat" pitchFamily="2" charset="77"/>
              </a:rPr>
              <a:t>Screen Capture </a:t>
            </a:r>
            <a:r>
              <a:rPr lang="en-US" sz="1800" i="1" dirty="0" err="1">
                <a:latin typeface="Montserrat" pitchFamily="2" charset="77"/>
              </a:rPr>
              <a:t>hasil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capaian</a:t>
            </a:r>
            <a:endParaRPr lang="en-US" sz="1800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6324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Kesimpulan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1E8E9-C581-BD42-BAEC-E446709BCF3B}"/>
              </a:ext>
            </a:extLst>
          </p:cNvPr>
          <p:cNvSpPr txBox="1"/>
          <p:nvPr/>
        </p:nvSpPr>
        <p:spPr>
          <a:xfrm>
            <a:off x="500266" y="1749762"/>
            <a:ext cx="1119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 err="1">
                <a:latin typeface="Montserrat" pitchFamily="2" charset="77"/>
              </a:rPr>
              <a:t>Penjabaran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kesimpulan</a:t>
            </a:r>
            <a:endParaRPr lang="en-US" sz="1800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148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30e36f16c8d_3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30e36f16c8d_3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4F5591-6057-770D-440E-A7C7944CED88}"/>
              </a:ext>
            </a:extLst>
          </p:cNvPr>
          <p:cNvSpPr txBox="1"/>
          <p:nvPr/>
        </p:nvSpPr>
        <p:spPr>
          <a:xfrm>
            <a:off x="1936155" y="788781"/>
            <a:ext cx="9364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i="1" dirty="0" err="1">
                <a:latin typeface="Montserrat" pitchFamily="2" charset="77"/>
              </a:rPr>
              <a:t>Penjabaran</a:t>
            </a:r>
            <a:r>
              <a:rPr lang="en-ID" sz="1800" i="1" dirty="0">
                <a:latin typeface="Montserrat" pitchFamily="2" charset="77"/>
              </a:rPr>
              <a:t> </a:t>
            </a:r>
            <a:r>
              <a:rPr lang="en-ID" sz="1800" i="1" dirty="0" err="1">
                <a:latin typeface="Montserrat" pitchFamily="2" charset="77"/>
              </a:rPr>
              <a:t>tentang</a:t>
            </a:r>
            <a:r>
              <a:rPr lang="en-ID" sz="1800" i="1" dirty="0">
                <a:latin typeface="Montserrat" pitchFamily="2" charset="77"/>
              </a:rPr>
              <a:t> Daftar </a:t>
            </a:r>
            <a:r>
              <a:rPr lang="en-ID" sz="1800" i="1" dirty="0" err="1">
                <a:latin typeface="Montserrat" pitchFamily="2" charset="77"/>
              </a:rPr>
              <a:t>Pustaka</a:t>
            </a:r>
            <a:r>
              <a:rPr lang="en-ID" sz="1800" i="1" dirty="0">
                <a:latin typeface="Montserrat" pitchFamily="2" charset="77"/>
              </a:rPr>
              <a:t>, </a:t>
            </a:r>
            <a:r>
              <a:rPr lang="en-ID" sz="1800" i="1" dirty="0" err="1">
                <a:latin typeface="Montserrat" pitchFamily="2" charset="77"/>
              </a:rPr>
              <a:t>Referensi</a:t>
            </a:r>
            <a:r>
              <a:rPr lang="en-ID" sz="1800" i="1" dirty="0">
                <a:latin typeface="Montserrat" pitchFamily="2" charset="77"/>
              </a:rPr>
              <a:t> </a:t>
            </a:r>
            <a:r>
              <a:rPr lang="en-ID" sz="1800" i="1" dirty="0" err="1">
                <a:latin typeface="Montserrat" pitchFamily="2" charset="77"/>
              </a:rPr>
              <a:t>sumber</a:t>
            </a:r>
            <a:r>
              <a:rPr lang="en-ID" sz="1800" i="1" dirty="0">
                <a:latin typeface="Montserrat" pitchFamily="2" charset="77"/>
              </a:rPr>
              <a:t> data </a:t>
            </a:r>
            <a:r>
              <a:rPr lang="en-ID" sz="1800" i="1" dirty="0" err="1">
                <a:latin typeface="Montserrat" pitchFamily="2" charset="77"/>
              </a:rPr>
              <a:t>atau</a:t>
            </a:r>
            <a:r>
              <a:rPr lang="en-ID" sz="1800" i="1" dirty="0">
                <a:latin typeface="Montserrat" pitchFamily="2" charset="77"/>
              </a:rPr>
              <a:t> Script</a:t>
            </a:r>
            <a:endParaRPr lang="en-ID" sz="2000" i="1" dirty="0">
              <a:latin typeface="Montserrat" pitchFamily="2" charset="77"/>
            </a:endParaRPr>
          </a:p>
        </p:txBody>
      </p:sp>
      <p:sp>
        <p:nvSpPr>
          <p:cNvPr id="7" name="Google Shape;178;p12">
            <a:extLst>
              <a:ext uri="{FF2B5EF4-FFF2-40B4-BE49-F238E27FC236}">
                <a16:creationId xmlns:a16="http://schemas.microsoft.com/office/drawing/2014/main" id="{B1DA29E9-1CE3-DF4E-B373-92273F3BB2E0}"/>
              </a:ext>
            </a:extLst>
          </p:cNvPr>
          <p:cNvSpPr txBox="1"/>
          <p:nvPr/>
        </p:nvSpPr>
        <p:spPr>
          <a:xfrm rot="-5400000">
            <a:off x="-1696322" y="3167410"/>
            <a:ext cx="50749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800"/>
            </a:pPr>
            <a:r>
              <a:rPr lang="en-US" sz="28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Daftar </a:t>
            </a:r>
            <a:r>
              <a:rPr lang="en-US" sz="2800" b="1" dirty="0" err="1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Pustaka</a:t>
            </a:r>
            <a:endParaRPr lang="en-US" sz="2800"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8722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7" y="4667000"/>
            <a:ext cx="2875106" cy="219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6893" y="4667000"/>
            <a:ext cx="2875106" cy="219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91598"/>
            <a:ext cx="12192001" cy="29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570" y="444125"/>
            <a:ext cx="2222874" cy="209907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7"/>
          <p:cNvSpPr txBox="1">
            <a:spLocks noGrp="1"/>
          </p:cNvSpPr>
          <p:nvPr>
            <p:ph type="ctrTitle"/>
          </p:nvPr>
        </p:nvSpPr>
        <p:spPr>
          <a:xfrm>
            <a:off x="1524000" y="4250996"/>
            <a:ext cx="91440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Montserrat"/>
              <a:buNone/>
            </a:pPr>
            <a:r>
              <a:rPr lang="en-US" sz="54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Terima</a:t>
            </a:r>
            <a:r>
              <a:rPr lang="en-US" sz="5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Kasih</a:t>
            </a:r>
            <a:endParaRPr sz="5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1325" y="2076450"/>
            <a:ext cx="62293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https://lh7-rt.googleusercontent.com/slidesz/AGV_vUdBUQ-6j8YczUo_uXTwLt4Ka_bMjta6o6e5sRvnEGy2N5UiTlFC1d8Z71JG6eTdBEVbsBTHHBcVb2Lh2rh6VczyqVOpTniAJ2HGBr4T0M2vnYT20r69rNUVLdVVDDtlg8hepzze1E2_thMqWx9IXptK6a_BzC9ADC12xUTC0soMbA=s2048?key=P8-6ZTVJaq9RFir9hD_EnA">
            <a:extLst>
              <a:ext uri="{FF2B5EF4-FFF2-40B4-BE49-F238E27FC236}">
                <a16:creationId xmlns:a16="http://schemas.microsoft.com/office/drawing/2014/main" id="{C6DB0DB8-03A9-D548-8B04-C1A959774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58"/>
          <a:stretch/>
        </p:blipFill>
        <p:spPr bwMode="auto">
          <a:xfrm>
            <a:off x="2417512" y="4886801"/>
            <a:ext cx="7356976" cy="6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117;g30e2c70f965_0_0">
            <a:extLst>
              <a:ext uri="{FF2B5EF4-FFF2-40B4-BE49-F238E27FC236}">
                <a16:creationId xmlns:a16="http://schemas.microsoft.com/office/drawing/2014/main" id="{70FF0AB0-7F7D-5E4A-A59B-82773740DD4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b="91351"/>
          <a:stretch/>
        </p:blipFill>
        <p:spPr>
          <a:xfrm>
            <a:off x="1914525" y="578450"/>
            <a:ext cx="8362950" cy="3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8" descr="https://lh7-rt.googleusercontent.com/slidesz/AGV_vUdBUQ-6j8YczUo_uXTwLt4Ka_bMjta6o6e5sRvnEGy2N5UiTlFC1d8Z71JG6eTdBEVbsBTHHBcVb2Lh2rh6VczyqVOpTniAJ2HGBr4T0M2vnYT20r69rNUVLdVVDDtlg8hepzze1E2_thMqWx9IXptK6a_BzC9ADC12xUTC0soMbA=s2048?key=P8-6ZTVJaq9RFir9hD_EnA">
            <a:extLst>
              <a:ext uri="{FF2B5EF4-FFF2-40B4-BE49-F238E27FC236}">
                <a16:creationId xmlns:a16="http://schemas.microsoft.com/office/drawing/2014/main" id="{39910756-1308-2743-A3D1-415B437C0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43" b="15884"/>
          <a:stretch/>
        </p:blipFill>
        <p:spPr bwMode="auto">
          <a:xfrm>
            <a:off x="2417512" y="1295448"/>
            <a:ext cx="7356976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lh7-rt.googleusercontent.com/slidesz/AGV_vUdBUQ-6j8YczUo_uXTwLt4Ka_bMjta6o6e5sRvnEGy2N5UiTlFC1d8Z71JG6eTdBEVbsBTHHBcVb2Lh2rh6VczyqVOpTniAJ2HGBr4T0M2vnYT20r69rNUVLdVVDDtlg8hepzze1E2_thMqWx9IXptK6a_BzC9ADC12xUTC0soMbA=s2048?key=P8-6ZTVJaq9RFir9hD_EnA">
            <a:extLst>
              <a:ext uri="{FF2B5EF4-FFF2-40B4-BE49-F238E27FC236}">
                <a16:creationId xmlns:a16="http://schemas.microsoft.com/office/drawing/2014/main" id="{F914E45D-8030-344E-8421-B15355C7A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54"/>
          <a:stretch/>
        </p:blipFill>
        <p:spPr bwMode="auto">
          <a:xfrm>
            <a:off x="2417512" y="2638480"/>
            <a:ext cx="7356976" cy="208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30e2c70f96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30e2c70f96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0e2c70f965_0_0"/>
          <p:cNvPicPr preferRelativeResize="0"/>
          <p:nvPr/>
        </p:nvPicPr>
        <p:blipFill rotWithShape="1">
          <a:blip r:embed="rId5">
            <a:alphaModFix/>
          </a:blip>
          <a:srcRect b="91351"/>
          <a:stretch/>
        </p:blipFill>
        <p:spPr>
          <a:xfrm>
            <a:off x="1914525" y="578450"/>
            <a:ext cx="8362950" cy="3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30e2c70f965_0_0"/>
          <p:cNvPicPr preferRelativeResize="0"/>
          <p:nvPr/>
        </p:nvPicPr>
        <p:blipFill rotWithShape="1">
          <a:blip r:embed="rId6">
            <a:alphaModFix/>
          </a:blip>
          <a:srcRect b="45175"/>
          <a:stretch/>
        </p:blipFill>
        <p:spPr>
          <a:xfrm>
            <a:off x="1289400" y="1416675"/>
            <a:ext cx="9613202" cy="42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30e2c70f96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0e2c70f965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30e2c70f965_0_7"/>
          <p:cNvPicPr preferRelativeResize="0"/>
          <p:nvPr/>
        </p:nvPicPr>
        <p:blipFill rotWithShape="1">
          <a:blip r:embed="rId5">
            <a:alphaModFix/>
          </a:blip>
          <a:srcRect b="91351"/>
          <a:stretch/>
        </p:blipFill>
        <p:spPr>
          <a:xfrm>
            <a:off x="1914525" y="578450"/>
            <a:ext cx="8362950" cy="3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0e2c70f965_0_7"/>
          <p:cNvPicPr preferRelativeResize="0"/>
          <p:nvPr/>
        </p:nvPicPr>
        <p:blipFill rotWithShape="1">
          <a:blip r:embed="rId6">
            <a:alphaModFix/>
          </a:blip>
          <a:srcRect t="56038"/>
          <a:stretch/>
        </p:blipFill>
        <p:spPr>
          <a:xfrm>
            <a:off x="846375" y="1703477"/>
            <a:ext cx="10499250" cy="3685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8" y="0"/>
            <a:ext cx="2220444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 rot="-5400000">
            <a:off x="-1853250" y="2851800"/>
            <a:ext cx="59544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69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TSDN 2024</a:t>
            </a:r>
            <a:endParaRPr sz="6900" i="0" u="none" strike="noStrike" cap="none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18EDE-96B9-454A-B0D1-F13D725A278D}"/>
              </a:ext>
            </a:extLst>
          </p:cNvPr>
          <p:cNvSpPr txBox="1"/>
          <p:nvPr/>
        </p:nvSpPr>
        <p:spPr>
          <a:xfrm>
            <a:off x="2620031" y="1420431"/>
            <a:ext cx="5266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Montserrat" pitchFamily="2" charset="77"/>
              </a:rPr>
              <a:t>Isi daftar </a:t>
            </a:r>
            <a:r>
              <a:rPr lang="en-US" sz="1800" i="1" dirty="0" err="1">
                <a:latin typeface="Montserrat" pitchFamily="2" charset="77"/>
              </a:rPr>
              <a:t>isi</a:t>
            </a:r>
            <a:endParaRPr lang="en-US" sz="1800" i="1" dirty="0">
              <a:latin typeface="Montserrat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i="1" dirty="0">
                <a:latin typeface="Montserrat" pitchFamily="2" charset="77"/>
              </a:rPr>
              <a:t>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>
                <a:latin typeface="Montserrat" pitchFamily="2" charset="77"/>
              </a:rPr>
              <a:t>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>
                <a:latin typeface="Montserrat" pitchFamily="2" charset="77"/>
              </a:rPr>
              <a:t>X</a:t>
            </a:r>
          </a:p>
        </p:txBody>
      </p:sp>
      <p:sp>
        <p:nvSpPr>
          <p:cNvPr id="11" name="Google Shape;146;p6">
            <a:extLst>
              <a:ext uri="{FF2B5EF4-FFF2-40B4-BE49-F238E27FC236}">
                <a16:creationId xmlns:a16="http://schemas.microsoft.com/office/drawing/2014/main" id="{2C8D430E-D83B-2541-99D9-E053D74AAB7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73712" y="431663"/>
            <a:ext cx="7555817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Daftar Isi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Informasi</a:t>
            </a:r>
            <a:r>
              <a:rPr lang="en-US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Tim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1E8E9-C581-BD42-BAEC-E446709BCF3B}"/>
              </a:ext>
            </a:extLst>
          </p:cNvPr>
          <p:cNvSpPr txBox="1"/>
          <p:nvPr/>
        </p:nvSpPr>
        <p:spPr>
          <a:xfrm>
            <a:off x="500266" y="1749762"/>
            <a:ext cx="1119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 err="1">
                <a:latin typeface="Montserrat" pitchFamily="2" charset="77"/>
              </a:rPr>
              <a:t>Berisi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informasi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seluruh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anggota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tim</a:t>
            </a:r>
            <a:endParaRPr lang="en-US" sz="1800" i="1" dirty="0">
              <a:latin typeface="Montserrat" pitchFamily="2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24450"/>
            <a:ext cx="12192001" cy="343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3"/>
          <p:cNvSpPr txBox="1"/>
          <p:nvPr/>
        </p:nvSpPr>
        <p:spPr>
          <a:xfrm>
            <a:off x="3284850" y="2239150"/>
            <a:ext cx="56223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 err="1">
                <a:solidFill>
                  <a:srgbClr val="00569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Laporan</a:t>
            </a:r>
            <a:endParaRPr sz="6500" dirty="0">
              <a:solidFill>
                <a:srgbClr val="00569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1642425" y="3424450"/>
            <a:ext cx="890715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Hasil </a:t>
            </a:r>
            <a:r>
              <a:rPr lang="en-US" sz="6500" dirty="0" err="1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Pekerjaan</a:t>
            </a:r>
            <a:endParaRPr sz="6500" dirty="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050"/>
            <a:ext cx="6578402" cy="10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ctrTitle"/>
          </p:nvPr>
        </p:nvSpPr>
        <p:spPr>
          <a:xfrm>
            <a:off x="695092" y="431663"/>
            <a:ext cx="81747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Montserrat"/>
              <a:buNone/>
            </a:pPr>
            <a:r>
              <a:rPr lang="en-US" sz="32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Pendahuluan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2550" y="209275"/>
            <a:ext cx="1150249" cy="108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75" y="6387850"/>
            <a:ext cx="11784324" cy="1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1E8E9-C581-BD42-BAEC-E446709BCF3B}"/>
              </a:ext>
            </a:extLst>
          </p:cNvPr>
          <p:cNvSpPr txBox="1"/>
          <p:nvPr/>
        </p:nvSpPr>
        <p:spPr>
          <a:xfrm>
            <a:off x="500266" y="1749762"/>
            <a:ext cx="11196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 err="1">
                <a:latin typeface="Montserrat" pitchFamily="2" charset="77"/>
              </a:rPr>
              <a:t>Penjabaran</a:t>
            </a:r>
            <a:r>
              <a:rPr lang="en-US" sz="1800" i="1" dirty="0">
                <a:latin typeface="Montserrat" pitchFamily="2" charset="77"/>
              </a:rPr>
              <a:t> </a:t>
            </a:r>
            <a:r>
              <a:rPr lang="en-US" sz="1800" i="1" dirty="0" err="1">
                <a:latin typeface="Montserrat" pitchFamily="2" charset="77"/>
              </a:rPr>
              <a:t>pendahuluan</a:t>
            </a:r>
            <a:endParaRPr lang="en-US" sz="1800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605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95</Words>
  <Application>Microsoft Macintosh PowerPoint</Application>
  <PresentationFormat>Widescreen</PresentationFormat>
  <Paragraphs>39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Montserrat</vt:lpstr>
      <vt:lpstr>Calibri</vt:lpstr>
      <vt:lpstr>Arial</vt:lpstr>
      <vt:lpstr>Montserrat ExtraBold</vt:lpstr>
      <vt:lpstr>Office Theme</vt:lpstr>
      <vt:lpstr>Judul Proposal</vt:lpstr>
      <vt:lpstr>PowerPoint Presentation</vt:lpstr>
      <vt:lpstr>PowerPoint Presentation</vt:lpstr>
      <vt:lpstr>PowerPoint Presentation</vt:lpstr>
      <vt:lpstr>PowerPoint Presentation</vt:lpstr>
      <vt:lpstr>Daftar Isi</vt:lpstr>
      <vt:lpstr>Informasi Tim</vt:lpstr>
      <vt:lpstr>PowerPoint Presentation</vt:lpstr>
      <vt:lpstr>Pendahuluan</vt:lpstr>
      <vt:lpstr>Latar Belakang</vt:lpstr>
      <vt:lpstr>Analisa Data</vt:lpstr>
      <vt:lpstr>Proses Flow</vt:lpstr>
      <vt:lpstr>Dokumentasi</vt:lpstr>
      <vt:lpstr>Kesimpulan</vt:lpstr>
      <vt:lpstr>PowerPoint Presentation</vt:lpstr>
      <vt:lpstr>Terima Kasih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Panduan Peserta</dc:title>
  <dc:creator>Fahri Maulana</dc:creator>
  <cp:lastModifiedBy>Microsoft Office User</cp:lastModifiedBy>
  <cp:revision>22</cp:revision>
  <cp:lastPrinted>2024-10-28T04:15:52Z</cp:lastPrinted>
  <dcterms:created xsi:type="dcterms:W3CDTF">2023-10-11T10:15:25Z</dcterms:created>
  <dcterms:modified xsi:type="dcterms:W3CDTF">2024-10-30T08:06:26Z</dcterms:modified>
</cp:coreProperties>
</file>