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Analyst Internship — Dashboard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BI deliverables: dataset, DAX measures, report build steps, and sample visuals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From the synthetic dataset analysis, potential insights include:</a:t>
            </a:r>
          </a:p>
          <a:p>
            <a:pPr lvl="1"/>
            <a:r>
              <a:t>- East and West regions may be leading in sales while South lags.</a:t>
            </a:r>
          </a:p>
          <a:p>
            <a:pPr lvl="1"/>
            <a:r>
              <a:t>- Technology category often contributes most to revenue.</a:t>
            </a:r>
          </a:p>
          <a:p>
            <a:pPr lvl="1"/>
            <a:r>
              <a:t>- Certain products (e.g., Computers, Chairs) dominate top-10 sales.</a:t>
            </a:r>
          </a:p>
          <a:p>
            <a:pPr lvl="1"/>
            <a:r>
              <a:t>- Profit margin varies significantly depending on discount levels.</a:t>
            </a:r>
          </a:p>
          <a:p>
            <a:br/>
            <a:pPr/>
            <a:r>
              <a:t>Recommendations: Focus marketing spend on high-performing regions, optimize discounts, and invest in top categories.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Design an interactive dashboard for business stakeholders using Power BI.</a:t>
            </a:r>
          </a:p>
          <a:p/>
          <a:p>
            <a:r>
              <a:t>Deliverables included in this package:</a:t>
            </a:r>
          </a:p>
          <a:p>
            <a:pPr lvl="1"/>
            <a:r>
              <a:t>- sales_financial_dataset.csv (synthetic, Superstore-like)</a:t>
            </a:r>
          </a:p>
          <a:p>
            <a:pPr lvl="1"/>
            <a:r>
              <a:t>- dashboard_summary.pptx (this file) with sample charts</a:t>
            </a:r>
          </a:p>
          <a:p>
            <a:pPr lvl="1"/>
            <a:r>
              <a:t>- Detailed Power BI instructions and DAX measures (in accompanying chat message)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 (Synthetic Dataset)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Sales: 3,066,263.81</a:t>
            </a:r>
          </a:p>
          <a:p>
            <a:r>
              <a:t>Total Profit: 403,320.72</a:t>
            </a:r>
          </a:p>
          <a:p>
            <a:r>
              <a:t>Total Orders: 1200</a:t>
            </a:r>
          </a:p>
          <a:p>
            <a:r>
              <a:t>Avg Order Value: 2,555.22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Trend</a:t>
            </a:r>
          </a:p>
        </p:txBody>
      </p:sp>
      <p:pic>
        <p:nvPicPr>
          <p:cNvPr id="3" name="Picture 2" descr="chart_monthly_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Region</a:t>
            </a:r>
          </a:p>
        </p:txBody>
      </p:sp>
      <p:pic>
        <p:nvPicPr>
          <p:cNvPr id="3" name="Picture 2" descr="chart_sales_reg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Products by Sales</a:t>
            </a:r>
          </a:p>
        </p:txBody>
      </p:sp>
      <p:pic>
        <p:nvPicPr>
          <p:cNvPr id="3" name="Picture 2" descr="chart_top_produc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 (Power BI Design)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page summarizes the most important KPIs and overall business performance.</a:t>
            </a:r>
          </a:p>
          <a:p/>
          <a:p>
            <a:r>
              <a:t>Suggested Visuals:</a:t>
            </a:r>
          </a:p>
          <a:p>
            <a:pPr lvl="1"/>
            <a:r>
              <a:t>- KPI Cards: Total Sales, Total Profit, Total Orders, Avg Order Value, Profit Margin</a:t>
            </a:r>
          </a:p>
          <a:p>
            <a:pPr lvl="1"/>
            <a:r>
              <a:t>- Line Chart: Monthly Sales Trend</a:t>
            </a:r>
          </a:p>
          <a:p>
            <a:pPr lvl="1"/>
            <a:r>
              <a:t>- Bar Chart: Sales by Region</a:t>
            </a:r>
          </a:p>
          <a:p>
            <a:pPr lvl="1"/>
            <a:r>
              <a:t>- Slicers: Region, Category, Year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Deep Dive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page provides a deeper look into sales performance by product and category.</a:t>
            </a:r>
          </a:p>
          <a:p/>
          <a:p>
            <a:r>
              <a:t>Suggested Visuals:</a:t>
            </a:r>
          </a:p>
          <a:p>
            <a:pPr lvl="1"/>
            <a:r>
              <a:t>- Stacked Column Chart: Sales by Category over Time</a:t>
            </a:r>
          </a:p>
          <a:p>
            <a:pPr lvl="1"/>
            <a:r>
              <a:t>- Matrix: Product-wise Sales, Quantity, Profit</a:t>
            </a:r>
          </a:p>
          <a:p>
            <a:pPr lvl="1"/>
            <a:r>
              <a:t>- Bar Chart: Top 10 Products by Sales</a:t>
            </a:r>
          </a:p>
          <a:p>
            <a:pPr lvl="1"/>
            <a:r>
              <a:t>- Slicers: Sub-Category, Product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 &amp; Growth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page focuses on profitability and growth trends.</a:t>
            </a:r>
          </a:p>
          <a:p/>
          <a:p>
            <a:r>
              <a:t>Suggested Visuals:</a:t>
            </a:r>
          </a:p>
          <a:p>
            <a:pPr lvl="1"/>
            <a:r>
              <a:t>- Line Chart: Monthly Profit Trend</a:t>
            </a:r>
          </a:p>
          <a:p>
            <a:pPr lvl="1"/>
            <a:r>
              <a:t>- Waterfall Chart: YoY Sales Change</a:t>
            </a:r>
          </a:p>
          <a:p>
            <a:pPr lvl="1"/>
            <a:r>
              <a:t>- KPI Visual: Sales YoY %</a:t>
            </a:r>
          </a:p>
          <a:p>
            <a:pPr lvl="1"/>
            <a:r>
              <a:t>- Tooltip: Profit Margin on hover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