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98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32FE2-2084-4F80-B107-E8475F14283D}" type="datetimeFigureOut">
              <a:rPr lang="he-IL" smtClean="0"/>
              <a:t>י"ב/תשרי/תשפ"א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8D828-4EBA-4721-BCAD-CB908828316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22952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32FE2-2084-4F80-B107-E8475F14283D}" type="datetimeFigureOut">
              <a:rPr lang="he-IL" smtClean="0"/>
              <a:t>י"ב/תשרי/תשפ"א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8D828-4EBA-4721-BCAD-CB908828316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72021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32FE2-2084-4F80-B107-E8475F14283D}" type="datetimeFigureOut">
              <a:rPr lang="he-IL" smtClean="0"/>
              <a:t>י"ב/תשרי/תשפ"א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8D828-4EBA-4721-BCAD-CB908828316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12631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32FE2-2084-4F80-B107-E8475F14283D}" type="datetimeFigureOut">
              <a:rPr lang="he-IL" smtClean="0"/>
              <a:t>י"ב/תשרי/תשפ"א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8D828-4EBA-4721-BCAD-CB908828316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79413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32FE2-2084-4F80-B107-E8475F14283D}" type="datetimeFigureOut">
              <a:rPr lang="he-IL" smtClean="0"/>
              <a:t>י"ב/תשרי/תשפ"א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8D828-4EBA-4721-BCAD-CB908828316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35225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32FE2-2084-4F80-B107-E8475F14283D}" type="datetimeFigureOut">
              <a:rPr lang="he-IL" smtClean="0"/>
              <a:t>י"ב/תשרי/תשפ"א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8D828-4EBA-4721-BCAD-CB908828316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85613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32FE2-2084-4F80-B107-E8475F14283D}" type="datetimeFigureOut">
              <a:rPr lang="he-IL" smtClean="0"/>
              <a:t>י"ב/תשרי/תשפ"א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8D828-4EBA-4721-BCAD-CB908828316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28803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32FE2-2084-4F80-B107-E8475F14283D}" type="datetimeFigureOut">
              <a:rPr lang="he-IL" smtClean="0"/>
              <a:t>י"ב/תשרי/תשפ"א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8D828-4EBA-4721-BCAD-CB908828316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13918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32FE2-2084-4F80-B107-E8475F14283D}" type="datetimeFigureOut">
              <a:rPr lang="he-IL" smtClean="0"/>
              <a:t>י"ב/תשרי/תשפ"א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8D828-4EBA-4721-BCAD-CB908828316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13856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32FE2-2084-4F80-B107-E8475F14283D}" type="datetimeFigureOut">
              <a:rPr lang="he-IL" smtClean="0"/>
              <a:t>י"ב/תשרי/תשפ"א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8D828-4EBA-4721-BCAD-CB908828316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13522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32FE2-2084-4F80-B107-E8475F14283D}" type="datetimeFigureOut">
              <a:rPr lang="he-IL" smtClean="0"/>
              <a:t>י"ב/תשרי/תשפ"א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8D828-4EBA-4721-BCAD-CB908828316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25852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32FE2-2084-4F80-B107-E8475F14283D}" type="datetimeFigureOut">
              <a:rPr lang="he-IL" smtClean="0"/>
              <a:t>י"ב/תשרי/תשפ"א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8D828-4EBA-4721-BCAD-CB908828316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4765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17838" y="1186252"/>
            <a:ext cx="1054444" cy="1005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TextBox 4"/>
          <p:cNvSpPr txBox="1"/>
          <p:nvPr/>
        </p:nvSpPr>
        <p:spPr>
          <a:xfrm>
            <a:off x="741406" y="1504094"/>
            <a:ext cx="80730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LOGO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10762736" y="1186252"/>
            <a:ext cx="90204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Sign Up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9848337" y="1189686"/>
            <a:ext cx="79083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Log In</a:t>
            </a:r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2504302" y="2718486"/>
            <a:ext cx="6960973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he-IL" dirty="0" smtClean="0"/>
              <a:t>טקסט מגניב</a:t>
            </a:r>
          </a:p>
          <a:p>
            <a:pPr algn="ctr"/>
            <a:endParaRPr lang="he-IL" dirty="0"/>
          </a:p>
          <a:p>
            <a:pPr algn="ctr"/>
            <a:endParaRPr lang="he-IL" dirty="0" smtClean="0"/>
          </a:p>
          <a:p>
            <a:pPr algn="ctr"/>
            <a:endParaRPr lang="he-IL" dirty="0"/>
          </a:p>
          <a:p>
            <a:pPr algn="ctr"/>
            <a:endParaRPr lang="he-IL" dirty="0" smtClean="0"/>
          </a:p>
          <a:p>
            <a:pPr algn="ctr"/>
            <a:endParaRPr lang="he-IL" dirty="0"/>
          </a:p>
          <a:p>
            <a:pPr algn="ctr"/>
            <a:endParaRPr lang="he-IL" dirty="0" smtClean="0"/>
          </a:p>
          <a:p>
            <a:pPr algn="ctr"/>
            <a:endParaRPr lang="he-IL" dirty="0"/>
          </a:p>
          <a:p>
            <a:pPr algn="ctr"/>
            <a:endParaRPr lang="he-IL" dirty="0"/>
          </a:p>
          <a:p>
            <a:pPr algn="ctr"/>
            <a:endParaRPr lang="he-IL" dirty="0" smtClean="0"/>
          </a:p>
          <a:p>
            <a:pPr algn="ctr"/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4477263" y="255373"/>
            <a:ext cx="301504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800" dirty="0" smtClean="0"/>
              <a:t>עמוד נחיתה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400358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461687" y="1053076"/>
            <a:ext cx="1054444" cy="1005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TextBox 4"/>
          <p:cNvSpPr txBox="1"/>
          <p:nvPr/>
        </p:nvSpPr>
        <p:spPr>
          <a:xfrm>
            <a:off x="5585255" y="1370918"/>
            <a:ext cx="80730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LOGO</a:t>
            </a:r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4518453" y="2332575"/>
            <a:ext cx="3113904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Log in to </a:t>
            </a:r>
            <a:r>
              <a:rPr lang="en-US" dirty="0" err="1" smtClean="0"/>
              <a:t>TaskIt</a:t>
            </a:r>
            <a:endParaRPr lang="he-IL" dirty="0" smtClean="0"/>
          </a:p>
          <a:p>
            <a:pPr algn="ctr"/>
            <a:endParaRPr lang="he-IL" dirty="0"/>
          </a:p>
          <a:p>
            <a:pPr algn="ctr"/>
            <a:endParaRPr lang="he-IL" dirty="0" smtClean="0"/>
          </a:p>
          <a:p>
            <a:pPr algn="ctr"/>
            <a:endParaRPr lang="he-IL" dirty="0"/>
          </a:p>
          <a:p>
            <a:pPr algn="ctr"/>
            <a:endParaRPr lang="he-IL" dirty="0" smtClean="0"/>
          </a:p>
          <a:p>
            <a:pPr algn="ctr"/>
            <a:endParaRPr lang="he-IL" dirty="0"/>
          </a:p>
          <a:p>
            <a:pPr algn="ctr"/>
            <a:endParaRPr lang="he-IL" dirty="0" smtClean="0"/>
          </a:p>
          <a:p>
            <a:pPr algn="ctr"/>
            <a:endParaRPr lang="he-IL" dirty="0"/>
          </a:p>
          <a:p>
            <a:pPr algn="ctr"/>
            <a:endParaRPr lang="he-IL" dirty="0"/>
          </a:p>
          <a:p>
            <a:pPr algn="ctr"/>
            <a:endParaRPr lang="he-IL" dirty="0" smtClean="0"/>
          </a:p>
          <a:p>
            <a:pPr algn="ctr"/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4477263" y="255373"/>
            <a:ext cx="301504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800" dirty="0" smtClean="0"/>
              <a:t>עמוד </a:t>
            </a:r>
            <a:r>
              <a:rPr lang="en-US" sz="2800" dirty="0" smtClean="0"/>
              <a:t>Login</a:t>
            </a:r>
            <a:endParaRPr lang="he-IL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5029199" y="3393157"/>
            <a:ext cx="2092411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l"/>
            <a:r>
              <a:rPr lang="en-US" sz="1600" dirty="0" smtClean="0"/>
              <a:t>Enter password</a:t>
            </a:r>
            <a:endParaRPr lang="he-IL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5029199" y="2862866"/>
            <a:ext cx="2092411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l"/>
            <a:r>
              <a:rPr lang="en-US" sz="1600" dirty="0" smtClean="0"/>
              <a:t>Enter email</a:t>
            </a:r>
            <a:endParaRPr lang="he-IL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5029199" y="3902235"/>
            <a:ext cx="2092411" cy="338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600" dirty="0" smtClean="0"/>
              <a:t>Log In</a:t>
            </a:r>
            <a:endParaRPr lang="he-IL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4656434" y="5158735"/>
            <a:ext cx="2656705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050" dirty="0" smtClean="0"/>
              <a:t>Don’t have a user yet? </a:t>
            </a:r>
            <a:r>
              <a:rPr lang="en-US" sz="1050" dirty="0" smtClean="0">
                <a:solidFill>
                  <a:srgbClr val="0070C0"/>
                </a:solidFill>
              </a:rPr>
              <a:t>Sign up </a:t>
            </a:r>
            <a:r>
              <a:rPr lang="en-US" sz="1050" dirty="0" smtClean="0"/>
              <a:t>for an account</a:t>
            </a:r>
            <a:endParaRPr lang="he-IL" sz="1050" dirty="0"/>
          </a:p>
        </p:txBody>
      </p:sp>
    </p:spTree>
    <p:extLst>
      <p:ext uri="{BB962C8B-B14F-4D97-AF65-F5344CB8AC3E}">
        <p14:creationId xmlns:p14="http://schemas.microsoft.com/office/powerpoint/2010/main" val="1369975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461687" y="1053076"/>
            <a:ext cx="1054444" cy="1005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TextBox 4"/>
          <p:cNvSpPr txBox="1"/>
          <p:nvPr/>
        </p:nvSpPr>
        <p:spPr>
          <a:xfrm>
            <a:off x="5585255" y="1370918"/>
            <a:ext cx="80730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LOGO</a:t>
            </a:r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4518453" y="2332575"/>
            <a:ext cx="3113904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Sign up for your account</a:t>
            </a:r>
            <a:endParaRPr lang="he-IL" dirty="0" smtClean="0"/>
          </a:p>
          <a:p>
            <a:pPr algn="ctr"/>
            <a:endParaRPr lang="he-IL" dirty="0"/>
          </a:p>
          <a:p>
            <a:pPr algn="ctr"/>
            <a:endParaRPr lang="he-IL" dirty="0" smtClean="0"/>
          </a:p>
          <a:p>
            <a:pPr algn="ctr"/>
            <a:endParaRPr lang="he-IL" dirty="0"/>
          </a:p>
          <a:p>
            <a:pPr algn="ctr"/>
            <a:endParaRPr lang="he-IL" dirty="0" smtClean="0"/>
          </a:p>
          <a:p>
            <a:pPr algn="ctr"/>
            <a:endParaRPr lang="he-IL" dirty="0"/>
          </a:p>
          <a:p>
            <a:pPr algn="ctr"/>
            <a:endParaRPr lang="he-IL" dirty="0" smtClean="0"/>
          </a:p>
          <a:p>
            <a:pPr algn="ctr"/>
            <a:endParaRPr lang="he-IL" dirty="0"/>
          </a:p>
          <a:p>
            <a:pPr algn="ctr"/>
            <a:endParaRPr lang="he-IL" dirty="0"/>
          </a:p>
          <a:p>
            <a:pPr algn="ctr"/>
            <a:endParaRPr lang="he-IL" dirty="0" smtClean="0"/>
          </a:p>
          <a:p>
            <a:pPr algn="ctr"/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4477263" y="255373"/>
            <a:ext cx="301504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800" dirty="0" smtClean="0"/>
              <a:t>עמוד </a:t>
            </a:r>
            <a:r>
              <a:rPr lang="en-US" sz="2800" dirty="0" smtClean="0"/>
              <a:t>Sign Up</a:t>
            </a:r>
            <a:endParaRPr lang="he-IL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5029199" y="3393157"/>
            <a:ext cx="2092411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l"/>
            <a:r>
              <a:rPr lang="en-US" sz="1600" dirty="0" smtClean="0"/>
              <a:t>Enter password</a:t>
            </a:r>
            <a:endParaRPr lang="he-IL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5029199" y="2862866"/>
            <a:ext cx="2092411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l"/>
            <a:r>
              <a:rPr lang="en-US" sz="1600" dirty="0" smtClean="0"/>
              <a:t>Enter email</a:t>
            </a:r>
            <a:endParaRPr lang="he-IL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5029199" y="3902235"/>
            <a:ext cx="2092411" cy="338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600" dirty="0" smtClean="0"/>
              <a:t>Sign Up</a:t>
            </a:r>
            <a:endParaRPr lang="he-IL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4656434" y="5158735"/>
            <a:ext cx="2656705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50" dirty="0" err="1" smtClean="0"/>
              <a:t>Allready</a:t>
            </a:r>
            <a:r>
              <a:rPr lang="en-US" sz="1050" dirty="0" smtClean="0"/>
              <a:t> have an account? </a:t>
            </a:r>
            <a:r>
              <a:rPr lang="en-US" sz="1050" dirty="0" smtClean="0">
                <a:solidFill>
                  <a:srgbClr val="0070C0"/>
                </a:solidFill>
              </a:rPr>
              <a:t>Log In</a:t>
            </a:r>
            <a:endParaRPr lang="he-IL" sz="1050" dirty="0"/>
          </a:p>
        </p:txBody>
      </p:sp>
    </p:spTree>
    <p:extLst>
      <p:ext uri="{BB962C8B-B14F-4D97-AF65-F5344CB8AC3E}">
        <p14:creationId xmlns:p14="http://schemas.microsoft.com/office/powerpoint/2010/main" val="5836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17838" y="1186252"/>
            <a:ext cx="1054444" cy="1005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TextBox 4"/>
          <p:cNvSpPr txBox="1"/>
          <p:nvPr/>
        </p:nvSpPr>
        <p:spPr>
          <a:xfrm>
            <a:off x="741406" y="1504094"/>
            <a:ext cx="80730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LOGO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10692714" y="1186252"/>
            <a:ext cx="9720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Log Out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4477263" y="255373"/>
            <a:ext cx="301504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800" dirty="0" smtClean="0"/>
              <a:t>מסך ראשי</a:t>
            </a:r>
            <a:endParaRPr lang="he-IL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570205" y="2380735"/>
            <a:ext cx="3113903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To do                                          …</a:t>
            </a:r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he-IL" dirty="0"/>
          </a:p>
        </p:txBody>
      </p:sp>
      <p:sp>
        <p:nvSpPr>
          <p:cNvPr id="3" name="TextBox 2"/>
          <p:cNvSpPr txBox="1"/>
          <p:nvPr/>
        </p:nvSpPr>
        <p:spPr>
          <a:xfrm>
            <a:off x="2636108" y="2891484"/>
            <a:ext cx="22571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Task 1</a:t>
            </a:r>
            <a:endParaRPr lang="he-IL" dirty="0"/>
          </a:p>
        </p:txBody>
      </p:sp>
      <p:sp>
        <p:nvSpPr>
          <p:cNvPr id="10" name="TextBox 9"/>
          <p:cNvSpPr txBox="1"/>
          <p:nvPr/>
        </p:nvSpPr>
        <p:spPr>
          <a:xfrm>
            <a:off x="2644345" y="3402233"/>
            <a:ext cx="22571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Task 2</a:t>
            </a:r>
            <a:endParaRPr lang="he-IL" dirty="0"/>
          </a:p>
        </p:txBody>
      </p:sp>
      <p:sp>
        <p:nvSpPr>
          <p:cNvPr id="11" name="TextBox 10"/>
          <p:cNvSpPr txBox="1"/>
          <p:nvPr/>
        </p:nvSpPr>
        <p:spPr>
          <a:xfrm>
            <a:off x="2636108" y="3912982"/>
            <a:ext cx="22571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+ Add another card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5984787" y="2380735"/>
            <a:ext cx="31139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+ Add another list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13448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79929" y="591672"/>
            <a:ext cx="10408024" cy="54953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4096871" y="860612"/>
            <a:ext cx="320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Lists List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1326776" y="1559859"/>
            <a:ext cx="2617694" cy="1603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err="1" smtClean="0"/>
              <a:t>AddAnotherList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sz="1400" dirty="0" smtClean="0"/>
              <a:t>functions:</a:t>
            </a:r>
          </a:p>
          <a:p>
            <a:pPr algn="ctr"/>
            <a:r>
              <a:rPr lang="en-US" sz="1200" dirty="0" err="1" smtClean="0"/>
              <a:t>onClickAddAnotherList</a:t>
            </a:r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r>
              <a:rPr lang="en-US" sz="1200" dirty="0" smtClean="0"/>
              <a:t>State involved:</a:t>
            </a:r>
          </a:p>
          <a:p>
            <a:pPr algn="ctr"/>
            <a:r>
              <a:rPr lang="en-US" sz="1200" dirty="0" err="1" smtClean="0"/>
              <a:t>IsAddAnotherListOn</a:t>
            </a:r>
            <a:endParaRPr lang="he-IL" sz="12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635623" y="3162966"/>
            <a:ext cx="0" cy="537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326776" y="3700848"/>
            <a:ext cx="2617694" cy="22880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err="1" smtClean="0"/>
              <a:t>NewList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sz="1400" dirty="0" smtClean="0"/>
              <a:t>functions:</a:t>
            </a:r>
            <a:endParaRPr lang="en-US" sz="1400" dirty="0"/>
          </a:p>
          <a:p>
            <a:pPr algn="ctr"/>
            <a:r>
              <a:rPr lang="en-US" sz="1200" dirty="0" err="1" smtClean="0"/>
              <a:t>onChangingNewListName</a:t>
            </a:r>
            <a:endParaRPr lang="en-US" sz="1200" dirty="0" smtClean="0"/>
          </a:p>
          <a:p>
            <a:pPr algn="ctr"/>
            <a:r>
              <a:rPr lang="en-US" sz="1200" dirty="0"/>
              <a:t> </a:t>
            </a:r>
            <a:r>
              <a:rPr lang="en-US" sz="1200" dirty="0" err="1" smtClean="0"/>
              <a:t>onClickSubmitNewList</a:t>
            </a:r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State involved:</a:t>
            </a:r>
          </a:p>
          <a:p>
            <a:pPr algn="ctr"/>
            <a:r>
              <a:rPr lang="en-US" sz="1200" dirty="0" err="1" smtClean="0"/>
              <a:t>newListNameField</a:t>
            </a:r>
            <a:endParaRPr lang="en-US" sz="1200" dirty="0" smtClean="0"/>
          </a:p>
          <a:p>
            <a:pPr algn="ctr"/>
            <a:r>
              <a:rPr lang="en-US" sz="1200" dirty="0" err="1" smtClean="0"/>
              <a:t>isNewNameSubmitOn</a:t>
            </a:r>
            <a:endParaRPr lang="en-US" sz="1200" dirty="0" smtClean="0"/>
          </a:p>
          <a:p>
            <a:pPr algn="ctr"/>
            <a:r>
              <a:rPr lang="en-US" sz="1200" smtClean="0"/>
              <a:t>NewListName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105958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65818</TotalTime>
  <Words>97</Words>
  <Application>Microsoft Office PowerPoint</Application>
  <PresentationFormat>Widescreen</PresentationFormat>
  <Paragraphs>80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royho10@gmail.com</dc:creator>
  <cp:lastModifiedBy>royho10@gmail.com</cp:lastModifiedBy>
  <cp:revision>22</cp:revision>
  <dcterms:created xsi:type="dcterms:W3CDTF">2020-08-19T10:41:56Z</dcterms:created>
  <dcterms:modified xsi:type="dcterms:W3CDTF">2020-10-12T22:21:07Z</dcterms:modified>
</cp:coreProperties>
</file>