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58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</p:sldIdLst>
  <p:sldSz cx="12192000" cy="6858000"/>
  <p:notesSz cx="6858000" cy="9144000"/>
  <p:defaultTextStyle>
    <a:defPPr algn="r" rtl="1">
      <a:defRPr lang="he-il"/>
    </a:defPPr>
    <a:lvl1pPr marL="0" algn="r" defTabSz="4572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4572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4572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4572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4572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4572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4572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4572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4572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16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2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377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 flipH="1"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/>
            </a:lvl1pPr>
          </a:lstStyle>
          <a:p>
            <a:pPr algn="r" rtl="1"/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quarter" idx="1"/>
          </p:nvPr>
        </p:nvSpPr>
        <p:spPr>
          <a:xfrm flipH="1">
            <a:off x="1587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/>
            </a:lvl1pPr>
          </a:lstStyle>
          <a:p>
            <a:pPr algn="l" rtl="1"/>
            <a:fld id="{D34ED982-C29F-4F13-8BA9-7B6A0BC2DB78}" type="datetime1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כ"ב/שבט/תשפ"ג</a:t>
            </a:fld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2"/>
          </p:nvPr>
        </p:nvSpPr>
        <p:spPr>
          <a:xfrm flipH="1"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/>
            </a:lvl1pPr>
          </a:lstStyle>
          <a:p>
            <a:pPr algn="r" rtl="1"/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3"/>
          </p:nvPr>
        </p:nvSpPr>
        <p:spPr>
          <a:xfrm flipH="1">
            <a:off x="1587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/>
            </a:lvl1pPr>
          </a:lstStyle>
          <a:p>
            <a:pPr algn="l" rtl="1"/>
            <a:fld id="{B0FB2356-45F8-4CBB-BBF8-E3F4E0C0F34E}" type="slidenum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‹#›</a:t>
            </a:fld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682770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 flipH="1"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 flipH="1">
            <a:off x="1587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F0B048FE-E97A-4CB3-8EDC-3DBFC60FBED4}" type="datetime1">
              <a:rPr lang="he-IL" smtClean="0"/>
              <a:pPr/>
              <a:t>כ"ב/שבט/תשפ"ג</a:t>
            </a:fld>
            <a:endParaRPr lang="he-IL" dirty="0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pPr rtl="1"/>
            <a:endParaRPr lang="he-IL" noProof="0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 flipH="1"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 rtl="1"/>
            <a:r>
              <a:rPr lang="he-IL" noProof="0" dirty="0"/>
              <a:t>לחץ כדי לערוך סגנונות טקסט של תבנית בסיס</a:t>
            </a:r>
          </a:p>
          <a:p>
            <a:pPr lvl="1" rtl="1"/>
            <a:r>
              <a:rPr lang="he-IL" noProof="0" dirty="0"/>
              <a:t>רמה שניה</a:t>
            </a:r>
          </a:p>
          <a:p>
            <a:pPr lvl="2" rtl="1"/>
            <a:r>
              <a:rPr lang="he-IL" noProof="0" dirty="0"/>
              <a:t>רמה שלישית</a:t>
            </a:r>
          </a:p>
          <a:p>
            <a:pPr lvl="3" rtl="1"/>
            <a:r>
              <a:rPr lang="he-IL" noProof="0" dirty="0"/>
              <a:t>רמה רביעית</a:t>
            </a:r>
          </a:p>
          <a:p>
            <a:pPr lvl="4" rtl="1"/>
            <a:r>
              <a:rPr lang="he-IL" noProof="0" dirty="0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 flipH="1"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 flipH="1">
            <a:off x="1587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9C900A82-9926-4DBA-8BA5-A22EEB8ACF8E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842341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 rtlCol="1"/>
          <a:lstStyle/>
          <a:p>
            <a:pPr rtl="1"/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 rtlCol="1"/>
          <a:lstStyle/>
          <a:p>
            <a:pPr algn="l" rtl="1"/>
            <a:fld id="{9C900A82-9926-4DBA-8BA5-A22EEB8ACF8E}" type="slidenum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1</a:t>
            </a:fld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1577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קבוצה 6"/>
          <p:cNvGrpSpPr/>
          <p:nvPr/>
        </p:nvGrpSpPr>
        <p:grpSpPr>
          <a:xfrm flipH="1"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מחבר ישר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מחבר ישר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מלבן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מלבן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משולש שווה שוקיים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מלבן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מלבן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מלבן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משולש שווה שוקיים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משולש שווה שוקיים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 flipH="1">
            <a:off x="2917997" y="2404534"/>
            <a:ext cx="7766936" cy="1646302"/>
          </a:xfrm>
        </p:spPr>
        <p:txBody>
          <a:bodyPr rtlCol="1" anchor="b">
            <a:noAutofit/>
          </a:bodyPr>
          <a:lstStyle>
            <a:lvl1pPr algn="l" rtl="1">
              <a:defRPr sz="5400">
                <a:solidFill>
                  <a:schemeClr val="accent1"/>
                </a:solidFill>
              </a:defRPr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  <a:endParaRPr lang="he-IL" noProof="0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 flipH="1">
            <a:off x="2917997" y="4050833"/>
            <a:ext cx="7766936" cy="1096899"/>
          </a:xfrm>
        </p:spPr>
        <p:txBody>
          <a:bodyPr rtlCol="1" anchor="t"/>
          <a:lstStyle>
            <a:lvl1pPr marL="0" indent="0" algn="l" rtl="1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1"/>
            <a:r>
              <a:rPr lang="he-IL" noProof="0"/>
              <a:t>לחץ כדי לערוך סגנון כותרת משנה של תבנית בסיס</a:t>
            </a:r>
            <a:endParaRPr lang="he-IL" noProof="0" dirty="0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 flipH="1">
            <a:off x="4074927" y="6041362"/>
            <a:ext cx="1080000" cy="365125"/>
          </a:xfrm>
        </p:spPr>
        <p:txBody>
          <a:bodyPr rtlCol="1"/>
          <a:lstStyle>
            <a:lvl1pPr algn="l" rtl="1">
              <a:defRPr/>
            </a:lvl1pPr>
          </a:lstStyle>
          <a:p>
            <a:fld id="{63375208-AC7A-4D1E-874B-107815541997}" type="datetime1">
              <a:rPr lang="he-IL" smtClean="0"/>
              <a:pPr/>
              <a:t>כ"ב/שבט/תשפ"ג</a:t>
            </a:fld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 flipH="1">
            <a:off x="5217054" y="6041362"/>
            <a:ext cx="6297612" cy="365125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endParaRPr lang="he-IL" noProof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flipH="1">
            <a:off x="2917998" y="6041362"/>
            <a:ext cx="683339" cy="365125"/>
          </a:xfrm>
        </p:spPr>
        <p:txBody>
          <a:bodyPr rtlCol="1"/>
          <a:lstStyle>
            <a:lvl1pPr algn="r" rtl="1">
              <a:defRPr/>
            </a:lvl1pPr>
          </a:lstStyle>
          <a:p>
            <a:pPr algn="l"/>
            <a:fld id="{D57F1E4F-1CFF-5643-939E-217C01CDF565}" type="slidenum">
              <a:rPr lang="he-IL" smtClean="0"/>
              <a:pPr algn="l"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2917997" y="609600"/>
            <a:ext cx="8596668" cy="3403600"/>
          </a:xfrm>
        </p:spPr>
        <p:txBody>
          <a:bodyPr rtlCol="1" anchor="ctr">
            <a:normAutofit/>
          </a:bodyPr>
          <a:lstStyle>
            <a:lvl1pPr algn="r" rtl="1">
              <a:defRPr sz="4400" b="0" cap="none"/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 flipH="1">
            <a:off x="2917997" y="4470400"/>
            <a:ext cx="8596668" cy="1570962"/>
          </a:xfrm>
        </p:spPr>
        <p:txBody>
          <a:bodyPr rtlCol="1" anchor="ctr">
            <a:normAutofit/>
          </a:bodyPr>
          <a:lstStyle>
            <a:lvl1pPr marL="0" indent="0" algn="r" rtl="1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r" rtl="1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 flipH="1">
            <a:off x="4074927" y="6041362"/>
            <a:ext cx="1080000" cy="365125"/>
          </a:xfrm>
        </p:spPr>
        <p:txBody>
          <a:bodyPr rtlCol="1"/>
          <a:lstStyle>
            <a:lvl1pPr algn="r" rtl="1">
              <a:defRPr/>
            </a:lvl1pPr>
          </a:lstStyle>
          <a:p>
            <a:pPr algn="l"/>
            <a:fld id="{69464E44-9D76-4BBC-BE8C-FC122122409D}" type="datetime1">
              <a:rPr lang="he-IL" smtClean="0"/>
              <a:pPr algn="l"/>
              <a:t>כ"ב/שבט/תשפ"ג</a:t>
            </a:fld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 flipH="1">
            <a:off x="5217054" y="6041362"/>
            <a:ext cx="6297612" cy="365125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endParaRPr lang="he-IL" noProof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flipH="1">
            <a:off x="2917998" y="6041362"/>
            <a:ext cx="683339" cy="365125"/>
          </a:xfrm>
        </p:spPr>
        <p:txBody>
          <a:bodyPr rtlCol="1"/>
          <a:lstStyle>
            <a:lvl1pPr algn="l" rtl="1">
              <a:defRPr/>
            </a:lvl1pPr>
          </a:lstStyle>
          <a:p>
            <a:fld id="{D57F1E4F-1CFF-5643-939E-217C01CDF565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3166532" y="609600"/>
            <a:ext cx="8094134" cy="3022600"/>
          </a:xfrm>
        </p:spPr>
        <p:txBody>
          <a:bodyPr rtlCol="1" anchor="ctr">
            <a:normAutofit/>
          </a:bodyPr>
          <a:lstStyle>
            <a:lvl1pPr algn="r" rtl="1">
              <a:defRPr sz="4400" b="0" cap="none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23" name="מציין מיקום טקסט 9"/>
          <p:cNvSpPr>
            <a:spLocks noGrp="1"/>
          </p:cNvSpPr>
          <p:nvPr>
            <p:ph type="body" sz="quarter" idx="13"/>
          </p:nvPr>
        </p:nvSpPr>
        <p:spPr>
          <a:xfrm flipH="1">
            <a:off x="3601337" y="3632200"/>
            <a:ext cx="7224524" cy="381000"/>
          </a:xfrm>
        </p:spPr>
        <p:txBody>
          <a:bodyPr rtlCol="1" anchor="ctr">
            <a:noAutofit/>
          </a:bodyPr>
          <a:lstStyle>
            <a:lvl1pPr marL="0" indent="0" algn="r" rtl="1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FontTx/>
              <a:buNone/>
              <a:defRPr/>
            </a:lvl2pPr>
            <a:lvl3pPr marL="914400" indent="0" algn="r" rtl="1">
              <a:buFontTx/>
              <a:buNone/>
              <a:defRPr/>
            </a:lvl3pPr>
            <a:lvl4pPr marL="1371600" indent="0" algn="r" rtl="1">
              <a:buFontTx/>
              <a:buNone/>
              <a:defRPr/>
            </a:lvl4pPr>
            <a:lvl5pPr marL="1828800" indent="0" algn="r" rtl="1">
              <a:buFontTx/>
              <a:buNone/>
              <a:defRPr/>
            </a:lvl5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 flipH="1">
            <a:off x="2917997" y="4470400"/>
            <a:ext cx="8596668" cy="1570962"/>
          </a:xfrm>
        </p:spPr>
        <p:txBody>
          <a:bodyPr rtlCol="1" anchor="ctr">
            <a:normAutofit/>
          </a:bodyPr>
          <a:lstStyle>
            <a:lvl1pPr marL="0" indent="0" algn="r" rtl="1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 flipH="1">
            <a:off x="4074927" y="6041362"/>
            <a:ext cx="1080000" cy="365125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9CA610D7-3C57-4881-BBEA-BDF07CC1A17A}" type="datetime1">
              <a:rPr lang="he-IL" smtClean="0"/>
              <a:pPr/>
              <a:t>כ"ב/שבט/תשפ"ג</a:t>
            </a:fld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 flipH="1">
            <a:off x="5217054" y="6041362"/>
            <a:ext cx="6297612" cy="3651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flipH="1">
            <a:off x="2917998" y="6041362"/>
            <a:ext cx="683339" cy="365125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D57F1E4F-1CFF-5643-939E-217C01CDF565}" type="slidenum">
              <a:rPr lang="he-IL" smtClean="0"/>
              <a:pPr/>
              <a:t>‹#›</a:t>
            </a:fld>
            <a:endParaRPr lang="he-IL" dirty="0"/>
          </a:p>
        </p:txBody>
      </p:sp>
      <p:sp>
        <p:nvSpPr>
          <p:cNvPr id="20" name="תיבת טקסט 19"/>
          <p:cNvSpPr txBox="1"/>
          <p:nvPr/>
        </p:nvSpPr>
        <p:spPr>
          <a:xfrm flipH="1">
            <a:off x="1104053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/>
          <a:p>
            <a:pPr lvl="0" algn="r" rtl="1"/>
            <a:r>
              <a:rPr lang="he-IL" sz="8000" noProof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</a:t>
            </a:r>
          </a:p>
        </p:txBody>
      </p:sp>
      <p:sp>
        <p:nvSpPr>
          <p:cNvPr id="22" name="תיבת טקסט 21"/>
          <p:cNvSpPr txBox="1"/>
          <p:nvPr/>
        </p:nvSpPr>
        <p:spPr>
          <a:xfrm flipH="1">
            <a:off x="2689389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/>
          <a:p>
            <a:pPr lvl="0" algn="r" rtl="1"/>
            <a:r>
              <a:rPr lang="he-IL" sz="8000" noProof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2917997" y="1931988"/>
            <a:ext cx="8596668" cy="2595460"/>
          </a:xfrm>
        </p:spPr>
        <p:txBody>
          <a:bodyPr rtlCol="1" anchor="b">
            <a:normAutofit/>
          </a:bodyPr>
          <a:lstStyle>
            <a:lvl1pPr algn="r" rtl="1">
              <a:defRPr sz="4400" b="0" cap="none"/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 flipH="1">
            <a:off x="2917997" y="4527448"/>
            <a:ext cx="8596668" cy="1513914"/>
          </a:xfrm>
        </p:spPr>
        <p:txBody>
          <a:bodyPr rtlCol="1" anchor="t">
            <a:normAutofit/>
          </a:bodyPr>
          <a:lstStyle>
            <a:lvl1pPr marL="0" indent="0" algn="r" rtl="1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r" rtl="1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 flipH="1">
            <a:off x="4074927" y="6041362"/>
            <a:ext cx="1080000" cy="365125"/>
          </a:xfrm>
        </p:spPr>
        <p:txBody>
          <a:bodyPr rtlCol="1"/>
          <a:lstStyle>
            <a:lvl1pPr algn="l" rtl="1">
              <a:defRPr/>
            </a:lvl1pPr>
          </a:lstStyle>
          <a:p>
            <a:fld id="{1164F309-2D78-4372-A337-D695C6746008}" type="datetime1">
              <a:rPr lang="he-IL" smtClean="0"/>
              <a:pPr/>
              <a:t>כ"ב/שבט/תשפ"ג</a:t>
            </a:fld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 flipH="1">
            <a:off x="5217054" y="6041362"/>
            <a:ext cx="6297612" cy="365125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endParaRPr lang="he-IL" noProof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flipH="1">
            <a:off x="2917998" y="6041362"/>
            <a:ext cx="683339" cy="365125"/>
          </a:xfrm>
        </p:spPr>
        <p:txBody>
          <a:bodyPr rtlCol="1"/>
          <a:lstStyle>
            <a:lvl1pPr algn="l" rtl="1">
              <a:defRPr/>
            </a:lvl1pPr>
          </a:lstStyle>
          <a:p>
            <a:fld id="{D57F1E4F-1CFF-5643-939E-217C01CDF565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 של ציטו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3166532" y="609600"/>
            <a:ext cx="8094134" cy="3022600"/>
          </a:xfrm>
        </p:spPr>
        <p:txBody>
          <a:bodyPr rtlCol="1" anchor="ctr">
            <a:normAutofit/>
          </a:bodyPr>
          <a:lstStyle>
            <a:lvl1pPr algn="r" rtl="1">
              <a:defRPr sz="4400" b="0" cap="none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23" name="מציין מיקום טקסט 9"/>
          <p:cNvSpPr>
            <a:spLocks noGrp="1"/>
          </p:cNvSpPr>
          <p:nvPr>
            <p:ph type="body" sz="quarter" idx="13"/>
          </p:nvPr>
        </p:nvSpPr>
        <p:spPr>
          <a:xfrm flipH="1">
            <a:off x="2917999" y="4013200"/>
            <a:ext cx="8596669" cy="514248"/>
          </a:xfrm>
        </p:spPr>
        <p:txBody>
          <a:bodyPr rtlCol="1" anchor="b">
            <a:noAutofit/>
          </a:bodyPr>
          <a:lstStyle>
            <a:lvl1pPr marL="0" indent="0" algn="r" rtl="1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FontTx/>
              <a:buNone/>
              <a:defRPr/>
            </a:lvl2pPr>
            <a:lvl3pPr marL="914400" indent="0" algn="r" rtl="1">
              <a:buFontTx/>
              <a:buNone/>
              <a:defRPr/>
            </a:lvl3pPr>
            <a:lvl4pPr marL="1371600" indent="0" algn="r" rtl="1">
              <a:buFontTx/>
              <a:buNone/>
              <a:defRPr/>
            </a:lvl4pPr>
            <a:lvl5pPr marL="1828800" indent="0" algn="r" rtl="1">
              <a:buFontTx/>
              <a:buNone/>
              <a:defRPr/>
            </a:lvl5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 flipH="1">
            <a:off x="2917997" y="4527448"/>
            <a:ext cx="8596668" cy="1513914"/>
          </a:xfrm>
        </p:spPr>
        <p:txBody>
          <a:bodyPr rtlCol="1" anchor="t">
            <a:normAutofit/>
          </a:bodyPr>
          <a:lstStyle>
            <a:lvl1pPr marL="0" indent="0" algn="r" rtl="1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 flipH="1">
            <a:off x="4074927" y="6041362"/>
            <a:ext cx="1080000" cy="3651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fld id="{12E93440-1DED-4D38-A23E-52EB4F904A1E}" type="datetime1">
              <a:rPr lang="he-IL" smtClean="0"/>
              <a:pPr algn="l"/>
              <a:t>כ"ב/שבט/תשפ"ג</a:t>
            </a:fld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 flipH="1">
            <a:off x="5217054" y="6041362"/>
            <a:ext cx="6297612" cy="3651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flipH="1">
            <a:off x="2917998" y="6041362"/>
            <a:ext cx="683339" cy="365125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D57F1E4F-1CFF-5643-939E-217C01CDF565}" type="slidenum">
              <a:rPr lang="he-IL" smtClean="0"/>
              <a:pPr/>
              <a:t>‹#›</a:t>
            </a:fld>
            <a:endParaRPr lang="he-IL" dirty="0"/>
          </a:p>
        </p:txBody>
      </p:sp>
      <p:sp>
        <p:nvSpPr>
          <p:cNvPr id="24" name="תיבת טקסט 23"/>
          <p:cNvSpPr txBox="1"/>
          <p:nvPr/>
        </p:nvSpPr>
        <p:spPr>
          <a:xfrm flipH="1">
            <a:off x="1104053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/>
          <a:p>
            <a:pPr lvl="0" algn="r" rtl="1"/>
            <a:r>
              <a:rPr lang="he-IL" sz="8000" noProof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</a:t>
            </a:r>
          </a:p>
        </p:txBody>
      </p:sp>
      <p:sp>
        <p:nvSpPr>
          <p:cNvPr id="25" name="תיבת טקסט 24"/>
          <p:cNvSpPr txBox="1"/>
          <p:nvPr/>
        </p:nvSpPr>
        <p:spPr>
          <a:xfrm flipH="1">
            <a:off x="2689389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/>
          <a:p>
            <a:pPr lvl="0" algn="r" rtl="1"/>
            <a:r>
              <a:rPr lang="he-IL" sz="8000" noProof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או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2917998" y="609600"/>
            <a:ext cx="8588203" cy="3022600"/>
          </a:xfrm>
        </p:spPr>
        <p:txBody>
          <a:bodyPr rtlCol="1" anchor="ctr">
            <a:normAutofit/>
          </a:bodyPr>
          <a:lstStyle>
            <a:lvl1pPr algn="r" rtl="1">
              <a:defRPr sz="4400" b="0" cap="none"/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23" name="מציין מיקום טקסט 9"/>
          <p:cNvSpPr>
            <a:spLocks noGrp="1"/>
          </p:cNvSpPr>
          <p:nvPr>
            <p:ph type="body" sz="quarter" idx="13"/>
          </p:nvPr>
        </p:nvSpPr>
        <p:spPr>
          <a:xfrm flipH="1">
            <a:off x="2917999" y="4013200"/>
            <a:ext cx="8596669" cy="514248"/>
          </a:xfrm>
        </p:spPr>
        <p:txBody>
          <a:bodyPr rtlCol="1" anchor="b">
            <a:noAutofit/>
          </a:bodyPr>
          <a:lstStyle>
            <a:lvl1pPr marL="0" indent="0" algn="r" rtl="1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 algn="r" rtl="1">
              <a:buFontTx/>
              <a:buNone/>
              <a:defRPr/>
            </a:lvl2pPr>
            <a:lvl3pPr marL="914400" indent="0" algn="r" rtl="1">
              <a:buFontTx/>
              <a:buNone/>
              <a:defRPr/>
            </a:lvl3pPr>
            <a:lvl4pPr marL="1371600" indent="0" algn="r" rtl="1">
              <a:buFontTx/>
              <a:buNone/>
              <a:defRPr/>
            </a:lvl4pPr>
            <a:lvl5pPr marL="1828800" indent="0" algn="r" rtl="1">
              <a:buFontTx/>
              <a:buNone/>
              <a:defRPr/>
            </a:lvl5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 flipH="1">
            <a:off x="2917997" y="4527448"/>
            <a:ext cx="8596668" cy="1513914"/>
          </a:xfrm>
        </p:spPr>
        <p:txBody>
          <a:bodyPr rtlCol="1" anchor="t">
            <a:normAutofit/>
          </a:bodyPr>
          <a:lstStyle>
            <a:lvl1pPr marL="0" indent="0" algn="r" rtl="1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r" rtl="1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 flipH="1">
            <a:off x="4074927" y="6041362"/>
            <a:ext cx="1080000" cy="365125"/>
          </a:xfrm>
        </p:spPr>
        <p:txBody>
          <a:bodyPr rtlCol="1"/>
          <a:lstStyle>
            <a:lvl1pPr algn="l" rtl="1">
              <a:defRPr/>
            </a:lvl1pPr>
          </a:lstStyle>
          <a:p>
            <a:fld id="{15CF8364-67BF-499B-94E1-29AC6BD5D804}" type="datetime1">
              <a:rPr lang="he-IL" smtClean="0"/>
              <a:pPr/>
              <a:t>כ"ב/שבט/תשפ"ג</a:t>
            </a:fld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 flipH="1">
            <a:off x="5217054" y="6041362"/>
            <a:ext cx="6297612" cy="365125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endParaRPr lang="he-IL" noProof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flipH="1">
            <a:off x="2917998" y="6041362"/>
            <a:ext cx="683339" cy="365125"/>
          </a:xfrm>
        </p:spPr>
        <p:txBody>
          <a:bodyPr rtlCol="1"/>
          <a:lstStyle>
            <a:lvl1pPr algn="l" rtl="1">
              <a:defRPr/>
            </a:lvl1pPr>
          </a:lstStyle>
          <a:p>
            <a:fld id="{D57F1E4F-1CFF-5643-939E-217C01CDF565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2917998" y="609600"/>
            <a:ext cx="8596668" cy="1320800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3" name="מציין מיקום טקסט אנכי 2"/>
          <p:cNvSpPr>
            <a:spLocks noGrp="1"/>
          </p:cNvSpPr>
          <p:nvPr>
            <p:ph type="body" orient="vert" idx="1"/>
          </p:nvPr>
        </p:nvSpPr>
        <p:spPr>
          <a:xfrm flipH="1">
            <a:off x="2917998" y="2160589"/>
            <a:ext cx="8596668" cy="3880773"/>
          </a:xfrm>
        </p:spPr>
        <p:txBody>
          <a:bodyPr vert="eaVert" rtlCol="1"/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  <a:p>
            <a:pPr lvl="1" rtl="1"/>
            <a:r>
              <a:rPr lang="he-IL" noProof="0"/>
              <a:t>רמה שנייה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 flipH="1">
            <a:off x="4074927" y="6041362"/>
            <a:ext cx="1080000" cy="365125"/>
          </a:xfrm>
        </p:spPr>
        <p:txBody>
          <a:bodyPr rtlCol="1"/>
          <a:lstStyle>
            <a:lvl1pPr algn="l" rtl="1">
              <a:defRPr/>
            </a:lvl1pPr>
          </a:lstStyle>
          <a:p>
            <a:fld id="{8BE9AC00-C1B3-4526-BCE4-3724A2021D84}" type="datetime1">
              <a:rPr lang="he-IL" smtClean="0"/>
              <a:pPr/>
              <a:t>כ"ב/שבט/תשפ"ג</a:t>
            </a:fld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 flipH="1">
            <a:off x="5217054" y="6041362"/>
            <a:ext cx="6297612" cy="365125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endParaRPr lang="he-IL" noProof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flipH="1">
            <a:off x="2917998" y="6041362"/>
            <a:ext cx="683339" cy="365125"/>
          </a:xfrm>
        </p:spPr>
        <p:txBody>
          <a:bodyPr rtlCol="1"/>
          <a:lstStyle>
            <a:lvl1pPr algn="l" rtl="1">
              <a:defRPr/>
            </a:lvl1pPr>
          </a:lstStyle>
          <a:p>
            <a:fld id="{89333C77-0158-454C-844F-B7AB9BD7DAD4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 flipH="1">
            <a:off x="2919584" y="609599"/>
            <a:ext cx="1304743" cy="5251451"/>
          </a:xfrm>
        </p:spPr>
        <p:txBody>
          <a:bodyPr vert="vert270" rtlCol="1" anchor="ctr"/>
          <a:lstStyle>
            <a:lvl1pPr algn="r" rtl="1">
              <a:defRPr/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  <a:endParaRPr lang="he-IL" noProof="0" dirty="0"/>
          </a:p>
        </p:txBody>
      </p:sp>
      <p:sp>
        <p:nvSpPr>
          <p:cNvPr id="3" name="מציין מיקום טקסט אנכי 2"/>
          <p:cNvSpPr>
            <a:spLocks noGrp="1"/>
          </p:cNvSpPr>
          <p:nvPr>
            <p:ph type="body" orient="vert" idx="1"/>
          </p:nvPr>
        </p:nvSpPr>
        <p:spPr>
          <a:xfrm flipH="1">
            <a:off x="4454515" y="609600"/>
            <a:ext cx="7060150" cy="5251450"/>
          </a:xfrm>
        </p:spPr>
        <p:txBody>
          <a:bodyPr vert="vert270" rtlCol="1"/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  <a:p>
            <a:pPr lvl="1" rtl="1"/>
            <a:r>
              <a:rPr lang="he-IL" noProof="0"/>
              <a:t>רמה שנייה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  <a:endParaRPr lang="he-IL" noProof="0" dirty="0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 flipH="1">
            <a:off x="4074927" y="6041362"/>
            <a:ext cx="1080000" cy="365125"/>
          </a:xfrm>
        </p:spPr>
        <p:txBody>
          <a:bodyPr rtlCol="1"/>
          <a:lstStyle>
            <a:lvl1pPr algn="l" rtl="1">
              <a:defRPr/>
            </a:lvl1pPr>
          </a:lstStyle>
          <a:p>
            <a:fld id="{66D00050-A0CC-4891-932A-14C9F4A89CDD}" type="datetime1">
              <a:rPr lang="he-IL" smtClean="0"/>
              <a:pPr/>
              <a:t>כ"ב/שבט/תשפ"ג</a:t>
            </a:fld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 flipH="1">
            <a:off x="5217054" y="6041362"/>
            <a:ext cx="6297612" cy="365125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endParaRPr lang="he-IL" noProof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flipH="1">
            <a:off x="2917998" y="6041362"/>
            <a:ext cx="683339" cy="365125"/>
          </a:xfrm>
        </p:spPr>
        <p:txBody>
          <a:bodyPr rtlCol="1"/>
          <a:lstStyle>
            <a:lvl1pPr algn="l" rtl="1">
              <a:defRPr/>
            </a:lvl1pPr>
          </a:lstStyle>
          <a:p>
            <a:fld id="{D57F1E4F-1CFF-5643-939E-217C01CDF565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2917998" y="609600"/>
            <a:ext cx="8596668" cy="1320800"/>
          </a:xfrm>
        </p:spPr>
        <p:txBody>
          <a:bodyPr rtlCol="1">
            <a:normAutofit/>
          </a:bodyPr>
          <a:lstStyle>
            <a:lvl1pPr algn="r" rtl="1">
              <a:defRPr sz="3600"/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 flipH="1">
            <a:off x="2917998" y="2160589"/>
            <a:ext cx="8596668" cy="3880773"/>
          </a:xfrm>
        </p:spPr>
        <p:txBody>
          <a:bodyPr rtlCol="1"/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  <a:p>
            <a:pPr lvl="1" rtl="1"/>
            <a:r>
              <a:rPr lang="he-IL" noProof="0"/>
              <a:t>רמה שנייה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 flipH="1">
            <a:off x="4074927" y="6041362"/>
            <a:ext cx="1080000" cy="365125"/>
          </a:xfrm>
        </p:spPr>
        <p:txBody>
          <a:bodyPr rtlCol="1"/>
          <a:lstStyle>
            <a:lvl1pPr algn="l" rtl="1">
              <a:defRPr/>
            </a:lvl1pPr>
          </a:lstStyle>
          <a:p>
            <a:fld id="{D67DEB0C-0810-4357-ACEE-57EDB39A8B20}" type="datetime1">
              <a:rPr lang="he-IL" smtClean="0"/>
              <a:pPr/>
              <a:t>כ"ב/שבט/תשפ"ג</a:t>
            </a:fld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 flipH="1">
            <a:off x="5217054" y="6041362"/>
            <a:ext cx="6297612" cy="365125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endParaRPr lang="he-IL" noProof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flipH="1">
            <a:off x="2917998" y="6041362"/>
            <a:ext cx="683339" cy="365125"/>
          </a:xfrm>
        </p:spPr>
        <p:txBody>
          <a:bodyPr rtlCol="1"/>
          <a:lstStyle>
            <a:lvl1pPr algn="l" rtl="1">
              <a:defRPr/>
            </a:lvl1pPr>
          </a:lstStyle>
          <a:p>
            <a:fld id="{D57F1E4F-1CFF-5643-939E-217C01CDF565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2917997" y="2700867"/>
            <a:ext cx="8596668" cy="1826581"/>
          </a:xfrm>
        </p:spPr>
        <p:txBody>
          <a:bodyPr rtlCol="1" anchor="b"/>
          <a:lstStyle>
            <a:lvl1pPr algn="r" rtl="1">
              <a:defRPr sz="4000" b="0" cap="none"/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 flipH="1">
            <a:off x="2917997" y="4527448"/>
            <a:ext cx="8596668" cy="860400"/>
          </a:xfrm>
        </p:spPr>
        <p:txBody>
          <a:bodyPr rtlCol="1" anchor="t"/>
          <a:lstStyle>
            <a:lvl1pPr marL="0" indent="0" algn="r" rtl="1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r" rtl="1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 flipH="1">
            <a:off x="4074927" y="6041362"/>
            <a:ext cx="1080000" cy="365125"/>
          </a:xfrm>
        </p:spPr>
        <p:txBody>
          <a:bodyPr rtlCol="1"/>
          <a:lstStyle>
            <a:lvl1pPr algn="l" rtl="1">
              <a:defRPr/>
            </a:lvl1pPr>
          </a:lstStyle>
          <a:p>
            <a:fld id="{EDF549AF-A2A1-4A7C-B51A-8D5E26524833}" type="datetime1">
              <a:rPr lang="he-IL" smtClean="0"/>
              <a:pPr/>
              <a:t>כ"ב/שבט/תשפ"ג</a:t>
            </a:fld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 flipH="1">
            <a:off x="5217054" y="6041362"/>
            <a:ext cx="6297612" cy="365125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endParaRPr lang="he-IL" noProof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flipH="1">
            <a:off x="2917998" y="6041362"/>
            <a:ext cx="683339" cy="365125"/>
          </a:xfrm>
        </p:spPr>
        <p:txBody>
          <a:bodyPr rtlCol="1"/>
          <a:lstStyle>
            <a:lvl1pPr algn="r" rtl="1">
              <a:defRPr/>
            </a:lvl1pPr>
          </a:lstStyle>
          <a:p>
            <a:pPr algn="l"/>
            <a:fld id="{D57F1E4F-1CFF-5643-939E-217C01CDF565}" type="slidenum">
              <a:rPr lang="he-IL" smtClean="0"/>
              <a:pPr algn="l"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2917998" y="609600"/>
            <a:ext cx="8596668" cy="1320800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 flipH="1">
            <a:off x="7330631" y="2160589"/>
            <a:ext cx="4184035" cy="3880772"/>
          </a:xfrm>
        </p:spPr>
        <p:txBody>
          <a:bodyPr rtlCol="1"/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  <a:p>
            <a:pPr lvl="1" rtl="1"/>
            <a:r>
              <a:rPr lang="he-IL" noProof="0"/>
              <a:t>רמה שנייה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 flipH="1">
            <a:off x="2917996" y="2160589"/>
            <a:ext cx="4184034" cy="3880773"/>
          </a:xfrm>
        </p:spPr>
        <p:txBody>
          <a:bodyPr rtlCol="1"/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  <a:p>
            <a:pPr lvl="1" rtl="1"/>
            <a:r>
              <a:rPr lang="he-IL" noProof="0"/>
              <a:t>רמה שנייה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 flipH="1">
            <a:off x="4074927" y="6041362"/>
            <a:ext cx="1080000" cy="365125"/>
          </a:xfrm>
        </p:spPr>
        <p:txBody>
          <a:bodyPr rtlCol="1"/>
          <a:lstStyle>
            <a:lvl1pPr algn="r" rtl="1">
              <a:defRPr/>
            </a:lvl1pPr>
          </a:lstStyle>
          <a:p>
            <a:pPr algn="l"/>
            <a:fld id="{4263B6D4-F838-4F26-9EC5-28AF092BD639}" type="datetime1">
              <a:rPr lang="he-IL" smtClean="0"/>
              <a:pPr algn="l"/>
              <a:t>כ"ב/שבט/תשפ"ג</a:t>
            </a:fld>
            <a:endParaRPr lang="he-IL" dirty="0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 flipH="1">
            <a:off x="5217054" y="6041362"/>
            <a:ext cx="6297612" cy="365125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endParaRPr lang="he-IL" noProof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>
          <a:xfrm flipH="1">
            <a:off x="2917998" y="6041362"/>
            <a:ext cx="683339" cy="365125"/>
          </a:xfrm>
        </p:spPr>
        <p:txBody>
          <a:bodyPr rtlCol="1"/>
          <a:lstStyle>
            <a:lvl1pPr algn="l" rtl="1">
              <a:defRPr/>
            </a:lvl1pPr>
          </a:lstStyle>
          <a:p>
            <a:fld id="{6FF9F0C5-380F-41C2-899A-BAC0F0927E16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2917998" y="609600"/>
            <a:ext cx="8596668" cy="1320800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 flipH="1">
            <a:off x="7330632" y="2160983"/>
            <a:ext cx="4185623" cy="576262"/>
          </a:xfrm>
        </p:spPr>
        <p:txBody>
          <a:bodyPr rtlCol="1" anchor="b">
            <a:noAutofit/>
          </a:bodyPr>
          <a:lstStyle>
            <a:lvl1pPr marL="0" indent="0" algn="r" rtl="1">
              <a:buNone/>
              <a:defRPr sz="2400" b="0"/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 flipH="1">
            <a:off x="7330632" y="2737245"/>
            <a:ext cx="4185623" cy="3304117"/>
          </a:xfrm>
        </p:spPr>
        <p:txBody>
          <a:bodyPr rtlCol="1">
            <a:normAutofit/>
          </a:bodyPr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  <a:p>
            <a:pPr lvl="1" rtl="1"/>
            <a:r>
              <a:rPr lang="he-IL" noProof="0"/>
              <a:t>רמה שנייה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 flipH="1">
            <a:off x="2917999" y="2160983"/>
            <a:ext cx="4185618" cy="576262"/>
          </a:xfrm>
        </p:spPr>
        <p:txBody>
          <a:bodyPr rtlCol="1" anchor="b">
            <a:noAutofit/>
          </a:bodyPr>
          <a:lstStyle>
            <a:lvl1pPr marL="0" indent="0" algn="r" rtl="1">
              <a:buNone/>
              <a:defRPr sz="2400" b="0"/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 flipH="1">
            <a:off x="2917999" y="2737245"/>
            <a:ext cx="4185617" cy="3304117"/>
          </a:xfrm>
        </p:spPr>
        <p:txBody>
          <a:bodyPr rtlCol="1">
            <a:normAutofit/>
          </a:bodyPr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  <a:p>
            <a:pPr lvl="1" rtl="1"/>
            <a:r>
              <a:rPr lang="he-IL" noProof="0"/>
              <a:t>רמה שנייה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>
          <a:xfrm flipH="1">
            <a:off x="4074927" y="6041362"/>
            <a:ext cx="1080000" cy="365125"/>
          </a:xfrm>
        </p:spPr>
        <p:txBody>
          <a:bodyPr rtlCol="1"/>
          <a:lstStyle>
            <a:lvl1pPr algn="l" rtl="1">
              <a:defRPr/>
            </a:lvl1pPr>
          </a:lstStyle>
          <a:p>
            <a:fld id="{D3BFA1B9-D21C-47D2-8CF1-035DC5801474}" type="datetime1">
              <a:rPr lang="he-IL" smtClean="0"/>
              <a:pPr/>
              <a:t>כ"ב/שבט/תשפ"ג</a:t>
            </a:fld>
            <a:endParaRPr lang="he-IL" dirty="0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>
          <a:xfrm flipH="1">
            <a:off x="5217054" y="6041362"/>
            <a:ext cx="6297612" cy="365125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endParaRPr lang="he-IL" noProof="0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>
          <a:xfrm flipH="1">
            <a:off x="2917998" y="6041362"/>
            <a:ext cx="683339" cy="365125"/>
          </a:xfrm>
        </p:spPr>
        <p:txBody>
          <a:bodyPr rtlCol="1"/>
          <a:lstStyle>
            <a:lvl1pPr algn="l" rtl="1">
              <a:defRPr/>
            </a:lvl1pPr>
          </a:lstStyle>
          <a:p>
            <a:fld id="{D57F1E4F-1CFF-5643-939E-217C01CDF565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2917998" y="609600"/>
            <a:ext cx="8596668" cy="1320800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>
          <a:xfrm flipH="1">
            <a:off x="4074927" y="6041362"/>
            <a:ext cx="1080000" cy="365125"/>
          </a:xfrm>
        </p:spPr>
        <p:txBody>
          <a:bodyPr rtlCol="1"/>
          <a:lstStyle>
            <a:lvl1pPr algn="l" rtl="1">
              <a:defRPr/>
            </a:lvl1pPr>
          </a:lstStyle>
          <a:p>
            <a:fld id="{CDB68B0F-F6B2-4C41-89D8-12A4036A3E40}" type="datetime1">
              <a:rPr lang="he-IL" smtClean="0"/>
              <a:pPr/>
              <a:t>כ"ב/שבט/תשפ"ג</a:t>
            </a:fld>
            <a:endParaRPr lang="he-IL" dirty="0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 flipH="1">
            <a:off x="5217054" y="6041362"/>
            <a:ext cx="6297612" cy="365125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endParaRPr lang="he-IL" noProof="0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>
          <a:xfrm flipH="1">
            <a:off x="2917998" y="6041362"/>
            <a:ext cx="683339" cy="365125"/>
          </a:xfrm>
        </p:spPr>
        <p:txBody>
          <a:bodyPr rtlCol="1"/>
          <a:lstStyle>
            <a:lvl1pPr algn="l" rtl="1">
              <a:defRPr/>
            </a:lvl1pPr>
          </a:lstStyle>
          <a:p>
            <a:fld id="{D57F1E4F-1CFF-5643-939E-217C01CDF565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>
          <a:xfrm flipH="1">
            <a:off x="4074927" y="6041362"/>
            <a:ext cx="1080000" cy="365125"/>
          </a:xfrm>
        </p:spPr>
        <p:txBody>
          <a:bodyPr rtlCol="1"/>
          <a:lstStyle>
            <a:lvl1pPr algn="l" rtl="1">
              <a:defRPr/>
            </a:lvl1pPr>
          </a:lstStyle>
          <a:p>
            <a:fld id="{E5455613-571B-4262-9519-A8E1B8D40580}" type="datetime1">
              <a:rPr lang="he-IL" smtClean="0"/>
              <a:pPr/>
              <a:t>כ"ב/שבט/תשפ"ג</a:t>
            </a:fld>
            <a:endParaRPr lang="he-IL" dirty="0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>
          <a:xfrm flipH="1">
            <a:off x="5217054" y="6041362"/>
            <a:ext cx="6297612" cy="365125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endParaRPr lang="he-IL" noProof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 flipH="1">
            <a:off x="2917998" y="6041362"/>
            <a:ext cx="683339" cy="365125"/>
          </a:xfrm>
        </p:spPr>
        <p:txBody>
          <a:bodyPr rtlCol="1"/>
          <a:lstStyle>
            <a:lvl1pPr algn="r" rtl="1">
              <a:defRPr/>
            </a:lvl1pPr>
          </a:lstStyle>
          <a:p>
            <a:pPr algn="l"/>
            <a:fld id="{D57F1E4F-1CFF-5643-939E-217C01CDF565}" type="slidenum">
              <a:rPr lang="he-IL" smtClean="0"/>
              <a:pPr algn="l"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7660138" y="1498604"/>
            <a:ext cx="3854528" cy="1278466"/>
          </a:xfrm>
        </p:spPr>
        <p:txBody>
          <a:bodyPr rtlCol="1" anchor="b">
            <a:normAutofit/>
          </a:bodyPr>
          <a:lstStyle>
            <a:lvl1pPr algn="r" rtl="1">
              <a:defRPr sz="2000"/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 flipH="1">
            <a:off x="2917998" y="514924"/>
            <a:ext cx="4513541" cy="5526437"/>
          </a:xfrm>
        </p:spPr>
        <p:txBody>
          <a:bodyPr rtlCol="1">
            <a:normAutofit/>
          </a:bodyPr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  <a:p>
            <a:pPr lvl="1" rtl="1"/>
            <a:r>
              <a:rPr lang="he-IL" noProof="0"/>
              <a:t>רמה שנייה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 flipH="1">
            <a:off x="7660138" y="2777069"/>
            <a:ext cx="3854528" cy="2584449"/>
          </a:xfrm>
        </p:spPr>
        <p:txBody>
          <a:bodyPr rtlCol="1">
            <a:normAutofit/>
          </a:bodyPr>
          <a:lstStyle>
            <a:lvl1pPr marL="0" indent="0" algn="r" rtl="1">
              <a:buNone/>
              <a:defRPr sz="1400"/>
            </a:lvl1pPr>
            <a:lvl2pPr marL="457063" indent="0" algn="r" rtl="1">
              <a:buNone/>
              <a:defRPr sz="1400"/>
            </a:lvl2pPr>
            <a:lvl3pPr marL="914126" indent="0" algn="r" rtl="1">
              <a:buNone/>
              <a:defRPr sz="1200"/>
            </a:lvl3pPr>
            <a:lvl4pPr marL="1371189" indent="0" algn="r" rtl="1">
              <a:buNone/>
              <a:defRPr sz="1000"/>
            </a:lvl4pPr>
            <a:lvl5pPr marL="1828251" indent="0" algn="r" rtl="1">
              <a:buNone/>
              <a:defRPr sz="1000"/>
            </a:lvl5pPr>
            <a:lvl6pPr marL="2285314" indent="0" algn="r" rtl="1">
              <a:buNone/>
              <a:defRPr sz="1000"/>
            </a:lvl6pPr>
            <a:lvl7pPr marL="2742377" indent="0" algn="r" rtl="1">
              <a:buNone/>
              <a:defRPr sz="1000"/>
            </a:lvl7pPr>
            <a:lvl8pPr marL="3199440" indent="0" algn="r" rtl="1">
              <a:buNone/>
              <a:defRPr sz="1000"/>
            </a:lvl8pPr>
            <a:lvl9pPr marL="3656503" indent="0" algn="r" rtl="1">
              <a:buNone/>
              <a:defRPr sz="1000"/>
            </a:lvl9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 flipH="1">
            <a:off x="4074927" y="6041362"/>
            <a:ext cx="1080000" cy="365125"/>
          </a:xfrm>
        </p:spPr>
        <p:txBody>
          <a:bodyPr rtlCol="1"/>
          <a:lstStyle>
            <a:lvl1pPr algn="l" rtl="1">
              <a:defRPr/>
            </a:lvl1pPr>
          </a:lstStyle>
          <a:p>
            <a:fld id="{586465C8-8334-48C9-920A-453205088CB3}" type="datetime1">
              <a:rPr lang="he-IL" smtClean="0"/>
              <a:pPr/>
              <a:t>כ"ב/שבט/תשפ"ג</a:t>
            </a:fld>
            <a:endParaRPr lang="he-IL" dirty="0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 flipH="1">
            <a:off x="5217054" y="6041362"/>
            <a:ext cx="6297612" cy="365125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endParaRPr lang="he-IL" noProof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>
          <a:xfrm flipH="1">
            <a:off x="2917998" y="6041362"/>
            <a:ext cx="683339" cy="365125"/>
          </a:xfrm>
        </p:spPr>
        <p:txBody>
          <a:bodyPr rtlCol="1"/>
          <a:lstStyle>
            <a:lvl1pPr algn="l" rtl="1">
              <a:defRPr/>
            </a:lvl1pPr>
          </a:lstStyle>
          <a:p>
            <a:fld id="{519954A3-9DFD-4C44-94BA-B95130A3BA1C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2917999" y="4800600"/>
            <a:ext cx="8596667" cy="566738"/>
          </a:xfrm>
        </p:spPr>
        <p:txBody>
          <a:bodyPr rtlCol="1" anchor="b">
            <a:normAutofit/>
          </a:bodyPr>
          <a:lstStyle>
            <a:lvl1pPr algn="r" rtl="1">
              <a:defRPr sz="2400" b="0"/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3" name="מציין מיקום של תמונה 2"/>
          <p:cNvSpPr>
            <a:spLocks noGrp="1" noChangeAspect="1"/>
          </p:cNvSpPr>
          <p:nvPr>
            <p:ph type="pic" idx="1"/>
          </p:nvPr>
        </p:nvSpPr>
        <p:spPr>
          <a:xfrm flipH="1">
            <a:off x="2917998" y="609600"/>
            <a:ext cx="8596668" cy="3845718"/>
          </a:xfrm>
        </p:spPr>
        <p:txBody>
          <a:bodyPr rtlCol="1" anchor="t">
            <a:normAutofit/>
          </a:bodyPr>
          <a:lstStyle>
            <a:lvl1pPr marL="0" indent="0" algn="ctr" rtl="1">
              <a:buNone/>
              <a:defRPr sz="1600"/>
            </a:lvl1pPr>
            <a:lvl2pPr marL="457200" indent="0" algn="r" rtl="1">
              <a:buNone/>
              <a:defRPr sz="1600"/>
            </a:lvl2pPr>
            <a:lvl3pPr marL="914400" indent="0" algn="r" rtl="1">
              <a:buNone/>
              <a:defRPr sz="1600"/>
            </a:lvl3pPr>
            <a:lvl4pPr marL="1371600" indent="0" algn="r" rtl="1">
              <a:buNone/>
              <a:defRPr sz="1600"/>
            </a:lvl4pPr>
            <a:lvl5pPr marL="1828800" indent="0" algn="r" rtl="1">
              <a:buNone/>
              <a:defRPr sz="1600"/>
            </a:lvl5pPr>
            <a:lvl6pPr marL="2286000" indent="0" algn="r" rtl="1">
              <a:buNone/>
              <a:defRPr sz="1600"/>
            </a:lvl6pPr>
            <a:lvl7pPr marL="2743200" indent="0" algn="r" rtl="1">
              <a:buNone/>
              <a:defRPr sz="1600"/>
            </a:lvl7pPr>
            <a:lvl8pPr marL="3200400" indent="0" algn="r" rtl="1">
              <a:buNone/>
              <a:defRPr sz="1600"/>
            </a:lvl8pPr>
            <a:lvl9pPr marL="3657600" indent="0" algn="r" rtl="1">
              <a:buNone/>
              <a:defRPr sz="1600"/>
            </a:lvl9pPr>
          </a:lstStyle>
          <a:p>
            <a:pPr rtl="1"/>
            <a:r>
              <a:rPr lang="he-IL" noProof="0"/>
              <a:t>לחץ על הסמל כדי להוסיף תמונה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 flipH="1">
            <a:off x="2917999" y="5367338"/>
            <a:ext cx="8596667" cy="674024"/>
          </a:xfrm>
        </p:spPr>
        <p:txBody>
          <a:bodyPr rtlCol="1">
            <a:normAutofit/>
          </a:bodyPr>
          <a:lstStyle>
            <a:lvl1pPr marL="0" indent="0" algn="r" rtl="1">
              <a:buNone/>
              <a:defRPr sz="1200"/>
            </a:lvl1pPr>
            <a:lvl2pPr marL="457200" indent="0" algn="r" rtl="1">
              <a:buNone/>
              <a:defRPr sz="1200"/>
            </a:lvl2pPr>
            <a:lvl3pPr marL="914400" indent="0" algn="r" rtl="1">
              <a:buNone/>
              <a:defRPr sz="1000"/>
            </a:lvl3pPr>
            <a:lvl4pPr marL="1371600" indent="0" algn="r" rtl="1">
              <a:buNone/>
              <a:defRPr sz="900"/>
            </a:lvl4pPr>
            <a:lvl5pPr marL="1828800" indent="0" algn="r" rtl="1">
              <a:buNone/>
              <a:defRPr sz="900"/>
            </a:lvl5pPr>
            <a:lvl6pPr marL="2286000" indent="0" algn="r" rtl="1">
              <a:buNone/>
              <a:defRPr sz="900"/>
            </a:lvl6pPr>
            <a:lvl7pPr marL="2743200" indent="0" algn="r" rtl="1">
              <a:buNone/>
              <a:defRPr sz="900"/>
            </a:lvl7pPr>
            <a:lvl8pPr marL="3200400" indent="0" algn="r" rtl="1">
              <a:buNone/>
              <a:defRPr sz="900"/>
            </a:lvl8pPr>
            <a:lvl9pPr marL="3657600" indent="0" algn="r" rtl="1">
              <a:buNone/>
              <a:defRPr sz="900"/>
            </a:lvl9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 flipH="1">
            <a:off x="4074927" y="6041362"/>
            <a:ext cx="1080000" cy="365125"/>
          </a:xfrm>
        </p:spPr>
        <p:txBody>
          <a:bodyPr rtlCol="1"/>
          <a:lstStyle>
            <a:lvl1pPr algn="l" rtl="1">
              <a:defRPr/>
            </a:lvl1pPr>
          </a:lstStyle>
          <a:p>
            <a:fld id="{525A6DCF-9F08-45FB-84B5-B1282E2BD109}" type="datetime1">
              <a:rPr lang="he-IL" smtClean="0"/>
              <a:pPr/>
              <a:t>כ"ב/שבט/תשפ"ג</a:t>
            </a:fld>
            <a:endParaRPr lang="he-IL" dirty="0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 flipH="1">
            <a:off x="5217054" y="6041362"/>
            <a:ext cx="6297612" cy="365125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endParaRPr lang="he-IL" noProof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>
          <a:xfrm flipH="1">
            <a:off x="2917998" y="6041362"/>
            <a:ext cx="683339" cy="365125"/>
          </a:xfrm>
        </p:spPr>
        <p:txBody>
          <a:bodyPr rtlCol="1"/>
          <a:lstStyle>
            <a:lvl1pPr algn="l" rtl="1">
              <a:defRPr/>
            </a:lvl1pPr>
          </a:lstStyle>
          <a:p>
            <a:fld id="{D57F1E4F-1CFF-5643-939E-217C01CDF565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קבוצה 6"/>
          <p:cNvGrpSpPr/>
          <p:nvPr/>
        </p:nvGrpSpPr>
        <p:grpSpPr>
          <a:xfrm flipH="1"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מחבר ישר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מחבר ישר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מלבן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מלבן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משולש שווה שוקיים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מלבן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מלבן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מלבן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משולש שווה שוקיים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משולש שווה שוקיים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 flipH="1">
            <a:off x="2917998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1" anchor="t">
            <a:normAutofit/>
          </a:bodyPr>
          <a:lstStyle/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 flipH="1">
            <a:off x="2917998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 rtl="1"/>
            <a:r>
              <a:rPr lang="he-IL" noProof="0"/>
              <a:t>לחץ כדי לערוך סגנונות טקסט של תבנית בסיס</a:t>
            </a:r>
          </a:p>
          <a:p>
            <a:pPr lvl="1" rtl="1"/>
            <a:r>
              <a:rPr lang="he-IL" noProof="0"/>
              <a:t>רמה שניה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 flipH="1">
            <a:off x="4074927" y="6041362"/>
            <a:ext cx="10800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 rtl="1">
              <a:defRPr sz="9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fld id="{135785AA-B8F7-4E14-99BC-BFAB601C95A8}" type="datetime1">
              <a:rPr lang="he-IL" smtClean="0"/>
              <a:pPr algn="l"/>
              <a:t>כ"ב/שבט/תשפ"ג</a:t>
            </a:fld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 flipH="1">
            <a:off x="521705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 rtl="1">
              <a:defRPr sz="9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 flipH="1">
            <a:off x="2917998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 rtl="1">
              <a:defRPr sz="90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D57F1E4F-1CFF-5643-939E-217C01CDF565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hf sldNum="0" hdr="0" ftr="0" dt="0"/>
  <p:txStyles>
    <p:titleStyle>
      <a:lvl1pPr algn="r" defTabSz="457200" rtl="1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algn="r" rtl="1" eaLnBrk="1" hangingPunct="1">
        <a:defRPr>
          <a:solidFill>
            <a:schemeClr val="tx2"/>
          </a:solidFill>
        </a:defRPr>
      </a:lvl2pPr>
      <a:lvl3pPr algn="r" rtl="1" eaLnBrk="1" hangingPunct="1">
        <a:defRPr>
          <a:solidFill>
            <a:schemeClr val="tx2"/>
          </a:solidFill>
        </a:defRPr>
      </a:lvl3pPr>
      <a:lvl4pPr algn="r" rtl="1" eaLnBrk="1" hangingPunct="1">
        <a:defRPr>
          <a:solidFill>
            <a:schemeClr val="tx2"/>
          </a:solidFill>
        </a:defRPr>
      </a:lvl4pPr>
      <a:lvl5pPr algn="r" rtl="1" eaLnBrk="1" hangingPunct="1">
        <a:defRPr>
          <a:solidFill>
            <a:schemeClr val="tx2"/>
          </a:solidFill>
        </a:defRPr>
      </a:lvl5pPr>
      <a:lvl6pPr algn="r" rtl="1" eaLnBrk="1" hangingPunct="1">
        <a:defRPr>
          <a:solidFill>
            <a:schemeClr val="tx2"/>
          </a:solidFill>
        </a:defRPr>
      </a:lvl6pPr>
      <a:lvl7pPr algn="r" rtl="1" eaLnBrk="1" hangingPunct="1">
        <a:defRPr>
          <a:solidFill>
            <a:schemeClr val="tx2"/>
          </a:solidFill>
        </a:defRPr>
      </a:lvl7pPr>
      <a:lvl8pPr algn="r" rtl="1" eaLnBrk="1" hangingPunct="1">
        <a:defRPr>
          <a:solidFill>
            <a:schemeClr val="tx2"/>
          </a:solidFill>
        </a:defRPr>
      </a:lvl8pPr>
      <a:lvl9pPr algn="r"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pitchFamily="18" charset="2"/>
        <a:buChar char="t"/>
        <a:defRPr sz="1800" kern="1200">
          <a:solidFill>
            <a:schemeClr val="tx1">
              <a:lumMod val="75000"/>
              <a:lumOff val="25000"/>
            </a:schemeClr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pitchFamily="18" charset="2"/>
        <a:buChar char="t"/>
        <a:defRPr sz="1600" kern="1200">
          <a:solidFill>
            <a:schemeClr val="tx1">
              <a:lumMod val="75000"/>
              <a:lumOff val="25000"/>
            </a:schemeClr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pitchFamily="18" charset="2"/>
        <a:buChar char="t"/>
        <a:defRPr sz="1400" kern="1200">
          <a:solidFill>
            <a:schemeClr val="tx1">
              <a:lumMod val="75000"/>
              <a:lumOff val="25000"/>
            </a:schemeClr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pitchFamily="18" charset="2"/>
        <a:buChar char="t"/>
        <a:defRPr sz="1200" kern="1200">
          <a:solidFill>
            <a:schemeClr val="tx1">
              <a:lumMod val="75000"/>
              <a:lumOff val="25000"/>
            </a:schemeClr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pitchFamily="18" charset="2"/>
        <a:buChar char="t"/>
        <a:defRPr sz="1200" kern="1200">
          <a:solidFill>
            <a:schemeClr val="tx1">
              <a:lumMod val="75000"/>
              <a:lumOff val="25000"/>
            </a:schemeClr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shufersal.co.il/online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מלבן 30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33" name="מחבר ישר 32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ChangeAspect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95245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מחבר ישר 34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ChangeAspect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61267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מלבן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25887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1"/>
          <a:lstStyle/>
          <a:p>
            <a:pPr algn="r" rtl="1"/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9" name="מלבן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2271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1"/>
          <a:lstStyle/>
          <a:p>
            <a:pPr algn="r" rtl="1"/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1" name="משולש שווה שוקיים 40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22712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1"/>
          <a:lstStyle/>
          <a:p>
            <a:pPr algn="r" rtl="1"/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3" name="מלבן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25886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1"/>
          <a:lstStyle/>
          <a:p>
            <a:pPr algn="r" rtl="1"/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5" name="משולש שווה שוקיים 44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25887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1"/>
          <a:lstStyle/>
          <a:p>
            <a:pPr algn="r" rtl="1"/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7" name="צורה חופשית: צורה 46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9" name="משולש שווה שוקיים 48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7908778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042C1D04-249B-46E2-9FAF-8DF29CC445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flipH="1">
            <a:off x="737905" y="2088859"/>
            <a:ext cx="6960759" cy="1592554"/>
          </a:xfrm>
        </p:spPr>
        <p:txBody>
          <a:bodyPr rtlCol="1">
            <a:normAutofit/>
          </a:bodyPr>
          <a:lstStyle/>
          <a:p>
            <a:pPr algn="ctr"/>
            <a:r>
              <a:rPr lang="he-IL" sz="3600" dirty="0">
                <a:solidFill>
                  <a:srgbClr val="FFFFFF"/>
                </a:solidFill>
              </a:rPr>
              <a:t>מבוא למדעי הנתונים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he-IL" dirty="0">
                <a:solidFill>
                  <a:srgbClr val="FFFFFF"/>
                </a:solidFill>
              </a:rPr>
              <a:t>פרויקט חיזוי סימון מזון</a:t>
            </a:r>
            <a:endParaRPr lang="he-IL" dirty="0">
              <a:solidFill>
                <a:srgbClr val="FFFFF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728B1921-F533-4F9E-8BF6-80EC4D451D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1477626" y="3634843"/>
            <a:ext cx="6112077" cy="1186108"/>
          </a:xfrm>
        </p:spPr>
        <p:txBody>
          <a:bodyPr rtlCol="1">
            <a:normAutofit/>
          </a:bodyPr>
          <a:lstStyle/>
          <a:p>
            <a:pPr algn="r" rtl="1"/>
            <a:r>
              <a:rPr lang="he-IL" dirty="0">
                <a:solidFill>
                  <a:srgbClr val="FFFFFF">
                    <a:alpha val="70000"/>
                  </a:srgbClr>
                </a:solidFill>
              </a:rPr>
              <a:t>מגיש: רועי </a:t>
            </a:r>
            <a:r>
              <a:rPr lang="he-IL" dirty="0" err="1">
                <a:solidFill>
                  <a:srgbClr val="FFFFFF">
                    <a:alpha val="70000"/>
                  </a:srgbClr>
                </a:solidFill>
              </a:rPr>
              <a:t>דודקמן</a:t>
            </a:r>
            <a:endParaRPr lang="he-IL" dirty="0">
              <a:solidFill>
                <a:srgbClr val="FFFFFF">
                  <a:alpha val="70000"/>
                </a:srgb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56800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CA4A321-E3A9-BFD2-0C3E-46F7A62BB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2917998" y="609600"/>
            <a:ext cx="8596668" cy="690694"/>
          </a:xfrm>
        </p:spPr>
        <p:txBody>
          <a:bodyPr/>
          <a:lstStyle/>
          <a:p>
            <a:pPr algn="ctr"/>
            <a:r>
              <a:rPr lang="he-IL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למידת מכונה</a:t>
            </a:r>
            <a:endParaRPr lang="en-IL" b="1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80923D8-394C-E950-E342-194469B5EE3D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>
            <a:off x="2917998" y="1300294"/>
            <a:ext cx="8596668" cy="3880773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Naive Bayes</a:t>
            </a:r>
          </a:p>
          <a:p>
            <a:r>
              <a:rPr lang="en-US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K-Nearest Neighbors</a:t>
            </a:r>
          </a:p>
          <a:p>
            <a:r>
              <a:rPr lang="en-US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</a:t>
            </a:r>
            <a:endParaRPr lang="en-IL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C6503186-E7C8-621B-A188-CD60BB534F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5812" y="3051967"/>
            <a:ext cx="8268854" cy="281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497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14D9D98-5328-5E90-AC4E-769D6F21F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2917998" y="609600"/>
            <a:ext cx="8596668" cy="657138"/>
          </a:xfrm>
        </p:spPr>
        <p:txBody>
          <a:bodyPr/>
          <a:lstStyle/>
          <a:p>
            <a:r>
              <a:rPr lang="he-IL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אתגר ה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  <a:r>
              <a:rPr lang="he-IL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L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B6C53CF-D242-5AEE-D76C-A2C0FF514A3B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>
            <a:off x="2917998" y="1266739"/>
            <a:ext cx="8596668" cy="989900"/>
          </a:xfrm>
        </p:spPr>
        <p:txBody>
          <a:bodyPr/>
          <a:lstStyle/>
          <a:p>
            <a:r>
              <a:rPr lang="he-IL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יכולים להיות מוצרים שמקוטלגים לכמה קטגוריות</a:t>
            </a:r>
          </a:p>
          <a:p>
            <a:r>
              <a:rPr lang="he-IL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סך כל האפשרויות לקטגוריות הוא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he-IL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בחזקת 3, כלומר 8</a:t>
            </a:r>
            <a:endParaRPr lang="en-IL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תמונה 4" descr="תמונה שמכילה שולחן&#10;&#10;התיאור נוצר באופן אוטומטי">
            <a:extLst>
              <a:ext uri="{FF2B5EF4-FFF2-40B4-BE49-F238E27FC236}">
                <a16:creationId xmlns:a16="http://schemas.microsoft.com/office/drawing/2014/main" id="{EADA9C86-59AC-35C4-3908-03BD4CB851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472" y="3196226"/>
            <a:ext cx="5279052" cy="3052174"/>
          </a:xfrm>
          <a:prstGeom prst="rect">
            <a:avLst/>
          </a:prstGeom>
        </p:spPr>
      </p:pic>
      <p:pic>
        <p:nvPicPr>
          <p:cNvPr id="7" name="תמונה 6" descr="תמונה שמכילה שולחן">
            <a:extLst>
              <a:ext uri="{FF2B5EF4-FFF2-40B4-BE49-F238E27FC236}">
                <a16:creationId xmlns:a16="http://schemas.microsoft.com/office/drawing/2014/main" id="{8C38B59F-D620-FA42-02FB-564E9C9A8A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3637" y="2853912"/>
            <a:ext cx="3761029" cy="3394488"/>
          </a:xfrm>
          <a:prstGeom prst="rect">
            <a:avLst/>
          </a:prstGeom>
        </p:spPr>
      </p:pic>
      <p:sp>
        <p:nvSpPr>
          <p:cNvPr id="8" name="חץ: ימינה 7">
            <a:extLst>
              <a:ext uri="{FF2B5EF4-FFF2-40B4-BE49-F238E27FC236}">
                <a16:creationId xmlns:a16="http://schemas.microsoft.com/office/drawing/2014/main" id="{6FFE8911-39D2-C418-2A65-D9DD043CD6C9}"/>
              </a:ext>
            </a:extLst>
          </p:cNvPr>
          <p:cNvSpPr/>
          <p:nvPr/>
        </p:nvSpPr>
        <p:spPr>
          <a:xfrm>
            <a:off x="5890067" y="4026716"/>
            <a:ext cx="1870745" cy="11492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מעבר לעמודה אחת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6170716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4A4444D-300D-7F5B-E9F8-2E40AE1EE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2917998" y="609600"/>
            <a:ext cx="8596668" cy="847843"/>
          </a:xfrm>
        </p:spPr>
        <p:txBody>
          <a:bodyPr/>
          <a:lstStyle/>
          <a:p>
            <a:pPr algn="ctr"/>
            <a:r>
              <a:rPr lang="en-US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Naive Bayes</a:t>
            </a:r>
            <a:endParaRPr lang="en-IL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מציין מיקום תוכן 4">
            <a:extLst>
              <a:ext uri="{FF2B5EF4-FFF2-40B4-BE49-F238E27FC236}">
                <a16:creationId xmlns:a16="http://schemas.microsoft.com/office/drawing/2014/main" id="{23218136-2BFD-A546-A570-115A8599E3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04767" y="4239134"/>
            <a:ext cx="7023129" cy="1528232"/>
          </a:xfrm>
        </p:spPr>
      </p:pic>
      <p:pic>
        <p:nvPicPr>
          <p:cNvPr id="7" name="תמונה 6" descr="תמונה שמכילה טקסט&#10;&#10;התיאור נוצר באופן אוטומטי">
            <a:extLst>
              <a:ext uri="{FF2B5EF4-FFF2-40B4-BE49-F238E27FC236}">
                <a16:creationId xmlns:a16="http://schemas.microsoft.com/office/drawing/2014/main" id="{3F593F0A-429B-DE26-F34E-4BB0B0B4C9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6435" y="2466312"/>
            <a:ext cx="2819794" cy="8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97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12EF3EB-2B3F-84C4-F9B0-407A1961E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0" u="sng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K-Nearest Neighbors</a:t>
            </a:r>
            <a:br>
              <a:rPr lang="en-US" i="0" u="sng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L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מציין מיקום תוכן 8">
            <a:extLst>
              <a:ext uri="{FF2B5EF4-FFF2-40B4-BE49-F238E27FC236}">
                <a16:creationId xmlns:a16="http://schemas.microsoft.com/office/drawing/2014/main" id="{6242F765-1095-CD40-68A2-90E7CBC340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65848" y="1632857"/>
            <a:ext cx="6900968" cy="5015657"/>
          </a:xfrm>
        </p:spPr>
      </p:pic>
      <p:sp>
        <p:nvSpPr>
          <p:cNvPr id="10" name="מציין מיקום תוכן 2">
            <a:extLst>
              <a:ext uri="{FF2B5EF4-FFF2-40B4-BE49-F238E27FC236}">
                <a16:creationId xmlns:a16="http://schemas.microsoft.com/office/drawing/2014/main" id="{0DA1540E-760B-CBC6-0C20-24FAB6CD4FD3}"/>
              </a:ext>
            </a:extLst>
          </p:cNvPr>
          <p:cNvSpPr txBox="1">
            <a:spLocks/>
          </p:cNvSpPr>
          <p:nvPr/>
        </p:nvSpPr>
        <p:spPr>
          <a:xfrm flipH="1">
            <a:off x="10486237" y="1632857"/>
            <a:ext cx="1028427" cy="439224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342900" indent="-3429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t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t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t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t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t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PCA</a:t>
            </a:r>
            <a:endParaRPr lang="en-IL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27285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C3FBB8F-F2E5-7123-81B2-1F77E040B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</a:t>
            </a:r>
            <a:endParaRPr lang="en-IL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מציין מיקום תוכן 4">
            <a:extLst>
              <a:ext uri="{FF2B5EF4-FFF2-40B4-BE49-F238E27FC236}">
                <a16:creationId xmlns:a16="http://schemas.microsoft.com/office/drawing/2014/main" id="{025A6160-8228-08F4-E025-A7A8FAD4B1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94757" y="2714261"/>
            <a:ext cx="3508221" cy="3881437"/>
          </a:xfrm>
        </p:spPr>
      </p:pic>
      <p:pic>
        <p:nvPicPr>
          <p:cNvPr id="7" name="תמונה 6" descr="תמונה שמכילה טקסט&#10;&#10;התיאור נוצר באופן אוטומטי">
            <a:extLst>
              <a:ext uri="{FF2B5EF4-FFF2-40B4-BE49-F238E27FC236}">
                <a16:creationId xmlns:a16="http://schemas.microsoft.com/office/drawing/2014/main" id="{B7DE4FB1-3CC2-5FF1-737A-2FC3D851BE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4682" y="1618407"/>
            <a:ext cx="2848373" cy="81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5062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3022619-E60A-114A-B4AB-DC6EA751C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2917998" y="609600"/>
            <a:ext cx="8596668" cy="766194"/>
          </a:xfrm>
        </p:spPr>
        <p:txBody>
          <a:bodyPr/>
          <a:lstStyle/>
          <a:p>
            <a:r>
              <a:rPr lang="he-IL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סיכום ומסקנות:</a:t>
            </a:r>
            <a:endParaRPr lang="en-IL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26C7DAA-5BDF-A4E3-EBA1-22286A4C9015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>
            <a:off x="2917998" y="1440958"/>
            <a:ext cx="8596668" cy="907959"/>
          </a:xfrm>
        </p:spPr>
        <p:txBody>
          <a:bodyPr/>
          <a:lstStyle/>
          <a:p>
            <a:r>
              <a:rPr lang="he-IL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האם ניתן לחזות סימון אדום על מוצרים שונים?</a:t>
            </a:r>
          </a:p>
          <a:p>
            <a:r>
              <a:rPr lang="he-IL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למידת מכונה אידאלית לחיזוי נכון</a:t>
            </a:r>
          </a:p>
          <a:p>
            <a:pPr marL="0" indent="0">
              <a:buNone/>
            </a:pPr>
            <a:endParaRPr lang="en-IL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855707A3-E49F-E9EC-7A76-DE258045D5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688" y="2890780"/>
            <a:ext cx="11346624" cy="3702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583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54D807C-8CAA-664B-A8EB-1D133339D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3061878" y="2787015"/>
            <a:ext cx="8596668" cy="1320800"/>
          </a:xfrm>
        </p:spPr>
        <p:txBody>
          <a:bodyPr>
            <a:normAutofit fontScale="9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he-IL" sz="2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ביוני 2016 יצא משרד הבריאות בקמפיין חדש נגד צריכת מזון מעובד</a:t>
            </a:r>
            <a:br>
              <a:rPr lang="he-IL" sz="2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br>
              <a:rPr lang="he-IL" sz="2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he-IL" sz="2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חברות מזון מחזיקות במידע רחב על אלפי מוצרים, כולל הסימונים</a:t>
            </a:r>
            <a:br>
              <a:rPr lang="he-IL" u="sng" dirty="0"/>
            </a:br>
            <a:endParaRPr lang="en-IL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מציין מיקום תוכן 4">
            <a:extLst>
              <a:ext uri="{FF2B5EF4-FFF2-40B4-BE49-F238E27FC236}">
                <a16:creationId xmlns:a16="http://schemas.microsoft.com/office/drawing/2014/main" id="{7B23798B-12EE-E9B2-292B-F0D00D0B3B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18666" y="0"/>
            <a:ext cx="8596313" cy="2787015"/>
          </a:xfrm>
        </p:spPr>
      </p:pic>
      <p:pic>
        <p:nvPicPr>
          <p:cNvPr id="7" name="תמונה 6" descr="תמונה שמכילה טקסט&#10;&#10;התיאור נוצר באופן אוטומטי">
            <a:extLst>
              <a:ext uri="{FF2B5EF4-FFF2-40B4-BE49-F238E27FC236}">
                <a16:creationId xmlns:a16="http://schemas.microsoft.com/office/drawing/2014/main" id="{49FEA745-340D-8F6E-4EF0-CAC90E77E3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1805" y="3820461"/>
            <a:ext cx="7649643" cy="285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46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61EAD0B-33F3-2DE6-8B4E-891829406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מקור הנתונים:</a:t>
            </a:r>
            <a:endParaRPr lang="en-IL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F314ED1-419C-1237-7571-F8F93464F484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>
            <a:off x="2917998" y="1405579"/>
            <a:ext cx="8596668" cy="46516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https://www.shufersal.co.il/online/</a:t>
            </a:r>
            <a:endParaRPr lang="he-IL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L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תמונה 4" descr="תמונה שמכילה טקסט">
            <a:extLst>
              <a:ext uri="{FF2B5EF4-FFF2-40B4-BE49-F238E27FC236}">
                <a16:creationId xmlns:a16="http://schemas.microsoft.com/office/drawing/2014/main" id="{7BEB6296-B027-A22F-43DC-7A304103EC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8644" y="1729394"/>
            <a:ext cx="8226022" cy="4902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007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9868749-6AA9-B0C3-DA52-C7E18279A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2917998" y="362712"/>
            <a:ext cx="8596668" cy="652272"/>
          </a:xfrm>
        </p:spPr>
        <p:txBody>
          <a:bodyPr/>
          <a:lstStyle/>
          <a:p>
            <a:r>
              <a:rPr lang="he-IL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הרכשת הנתונים:</a:t>
            </a:r>
            <a:endParaRPr lang="en-IL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42608ED-1D9E-71BF-3209-3658A2B41B50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>
            <a:off x="2917998" y="1014984"/>
            <a:ext cx="8596668" cy="3880773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Crawling</a:t>
            </a:r>
          </a:p>
          <a:p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Selenium</a:t>
            </a:r>
          </a:p>
          <a:p>
            <a:r>
              <a:rPr lang="he-IL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חילוץ ערכים תזונתיים מכל המוצרים</a:t>
            </a:r>
          </a:p>
          <a:p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B1F37065-E6E6-C52B-192C-1EA8AD6DC0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7498" y="2955822"/>
            <a:ext cx="8475818" cy="2730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657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02C0C59-E884-7964-F59B-9AD49A025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2917998" y="261556"/>
            <a:ext cx="8596668" cy="743712"/>
          </a:xfrm>
        </p:spPr>
        <p:txBody>
          <a:bodyPr/>
          <a:lstStyle/>
          <a:p>
            <a:r>
              <a:rPr lang="he-IL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עמודות ה-</a:t>
            </a:r>
            <a:r>
              <a:rPr lang="en-US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r>
              <a:rPr lang="he-IL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ועמודות החיזוי:</a:t>
            </a:r>
            <a:endParaRPr lang="en-IL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B7D39E01-D867-4A0D-4D17-D6F5D5C175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4666" y="1688841"/>
            <a:ext cx="8100000" cy="5245359"/>
          </a:xfrm>
          <a:prstGeom prst="rect">
            <a:avLst/>
          </a:prstGeom>
        </p:spPr>
      </p:pic>
      <p:pic>
        <p:nvPicPr>
          <p:cNvPr id="10" name="מציין מיקום תוכן 9" descr="תמונה שמכילה שולחן&#10;&#10;התיאור נוצר באופן אוטומטי">
            <a:extLst>
              <a:ext uri="{FF2B5EF4-FFF2-40B4-BE49-F238E27FC236}">
                <a16:creationId xmlns:a16="http://schemas.microsoft.com/office/drawing/2014/main" id="{442F6094-2ACC-0880-2CB3-E296D968AB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35095" y="2171700"/>
            <a:ext cx="2079571" cy="3881437"/>
          </a:xfrm>
        </p:spPr>
      </p:pic>
      <p:sp>
        <p:nvSpPr>
          <p:cNvPr id="12" name="מציין מיקום תוכן 2">
            <a:extLst>
              <a:ext uri="{FF2B5EF4-FFF2-40B4-BE49-F238E27FC236}">
                <a16:creationId xmlns:a16="http://schemas.microsoft.com/office/drawing/2014/main" id="{F51EF1E5-4F3F-EB2A-F982-B012C765A1AF}"/>
              </a:ext>
            </a:extLst>
          </p:cNvPr>
          <p:cNvSpPr txBox="1">
            <a:spLocks/>
          </p:cNvSpPr>
          <p:nvPr/>
        </p:nvSpPr>
        <p:spPr>
          <a:xfrm flipH="1">
            <a:off x="2917998" y="807669"/>
            <a:ext cx="8596668" cy="1245065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342900" indent="-3429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t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t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t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t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t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ערכים תזונתיים על פי ה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FDA</a:t>
            </a:r>
            <a:endParaRPr lang="he-IL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e-IL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סימון לסוכר/שומן/נתרן בכמות גבוהה </a:t>
            </a:r>
            <a:endParaRPr lang="en-IL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2160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F0454B6-0A2C-5350-97B2-EE7EF8951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2917998" y="609600"/>
            <a:ext cx="8596668" cy="706016"/>
          </a:xfrm>
        </p:spPr>
        <p:txBody>
          <a:bodyPr/>
          <a:lstStyle/>
          <a:p>
            <a:r>
              <a:rPr lang="he-IL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אתגרים במהלך הרכישה:</a:t>
            </a:r>
            <a:endParaRPr lang="en-IL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5E3CDB0-3ED7-6D68-A3BA-9EB17016202D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>
            <a:off x="2917998" y="1454573"/>
            <a:ext cx="8596668" cy="3880773"/>
          </a:xfrm>
        </p:spPr>
        <p:txBody>
          <a:bodyPr/>
          <a:lstStyle/>
          <a:p>
            <a:r>
              <a:rPr lang="he-IL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חלון 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pop-up</a:t>
            </a:r>
          </a:p>
          <a:p>
            <a:r>
              <a:rPr lang="he-IL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זיהוי הסימון מהתמונה</a:t>
            </a:r>
          </a:p>
          <a:p>
            <a:r>
              <a:rPr lang="he-IL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טעינה של דף על ידי גלילה</a:t>
            </a:r>
          </a:p>
          <a:p>
            <a:r>
              <a:rPr lang="he-IL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מוצרים ללא נתונים / עם נתונים שונים</a:t>
            </a:r>
          </a:p>
          <a:p>
            <a:endParaRPr lang="en-IL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53F18FE7-BD7D-C8C5-602C-C27F5961F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640" y="728285"/>
            <a:ext cx="5058481" cy="540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749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97A5F79-75AD-554E-C267-B20DB9140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2917998" y="609600"/>
            <a:ext cx="8596668" cy="715861"/>
          </a:xfrm>
        </p:spPr>
        <p:txBody>
          <a:bodyPr>
            <a:normAutofit/>
          </a:bodyPr>
          <a:lstStyle/>
          <a:p>
            <a:r>
              <a:rPr lang="he-IL" sz="40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ניקוי וסידור נתונים:</a:t>
            </a:r>
            <a:endParaRPr lang="en-IL" sz="4000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מציין מיקום תוכן 8">
            <a:extLst>
              <a:ext uri="{FF2B5EF4-FFF2-40B4-BE49-F238E27FC236}">
                <a16:creationId xmlns:a16="http://schemas.microsoft.com/office/drawing/2014/main" id="{2F439502-639F-7B6F-07D3-B4559C808F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3429000"/>
            <a:ext cx="3648269" cy="3064555"/>
          </a:xfrm>
        </p:spPr>
      </p:pic>
      <p:pic>
        <p:nvPicPr>
          <p:cNvPr id="11" name="תמונה 10">
            <a:extLst>
              <a:ext uri="{FF2B5EF4-FFF2-40B4-BE49-F238E27FC236}">
                <a16:creationId xmlns:a16="http://schemas.microsoft.com/office/drawing/2014/main" id="{ECB0CF06-38E3-02DD-DFE8-BF5E08C8E6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8269" y="3321698"/>
            <a:ext cx="4068147" cy="3171857"/>
          </a:xfrm>
          <a:prstGeom prst="rect">
            <a:avLst/>
          </a:prstGeom>
        </p:spPr>
      </p:pic>
      <p:pic>
        <p:nvPicPr>
          <p:cNvPr id="13" name="תמונה 12">
            <a:extLst>
              <a:ext uri="{FF2B5EF4-FFF2-40B4-BE49-F238E27FC236}">
                <a16:creationId xmlns:a16="http://schemas.microsoft.com/office/drawing/2014/main" id="{92957064-89DF-2582-8018-B24D71B67B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5798" y="3340332"/>
            <a:ext cx="4656202" cy="3241890"/>
          </a:xfrm>
          <a:prstGeom prst="rect">
            <a:avLst/>
          </a:prstGeom>
        </p:spPr>
      </p:pic>
      <p:sp>
        <p:nvSpPr>
          <p:cNvPr id="14" name="מציין מיקום תוכן 2">
            <a:extLst>
              <a:ext uri="{FF2B5EF4-FFF2-40B4-BE49-F238E27FC236}">
                <a16:creationId xmlns:a16="http://schemas.microsoft.com/office/drawing/2014/main" id="{BAAF6B61-2401-B3E0-E8AE-768D5251363D}"/>
              </a:ext>
            </a:extLst>
          </p:cNvPr>
          <p:cNvSpPr txBox="1">
            <a:spLocks/>
          </p:cNvSpPr>
          <p:nvPr/>
        </p:nvSpPr>
        <p:spPr>
          <a:xfrm flipH="1">
            <a:off x="2917998" y="1344095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342900" indent="-3429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t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t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t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t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t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מחיקת כפילויות</a:t>
            </a:r>
          </a:p>
          <a:p>
            <a:r>
              <a:rPr lang="he-IL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מחיקת עמודות עם מעט נתונים</a:t>
            </a:r>
          </a:p>
          <a:p>
            <a:r>
              <a:rPr lang="he-IL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החלפת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he-IL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(חוסר נתונים) ב-0</a:t>
            </a:r>
          </a:p>
          <a:p>
            <a:r>
              <a:rPr lang="he-IL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מציאת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outliers </a:t>
            </a:r>
            <a:endParaRPr lang="en-IL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0297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51002CA-FA4B-3F31-BEC3-D7BEC7111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2917998" y="609600"/>
            <a:ext cx="8596668" cy="682305"/>
          </a:xfrm>
        </p:spPr>
        <p:txBody>
          <a:bodyPr/>
          <a:lstStyle/>
          <a:p>
            <a:r>
              <a:rPr lang="he-IL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בדיקת קורלציה בין עמודות:</a:t>
            </a:r>
            <a:endParaRPr lang="en-IL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מציין מיקום תוכן 12">
            <a:extLst>
              <a:ext uri="{FF2B5EF4-FFF2-40B4-BE49-F238E27FC236}">
                <a16:creationId xmlns:a16="http://schemas.microsoft.com/office/drawing/2014/main" id="{C3262490-324C-12F4-FC95-0806C3425151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>
            <a:off x="2917998" y="1291906"/>
            <a:ext cx="8596668" cy="9144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Heatmap</a:t>
            </a:r>
          </a:p>
          <a:p>
            <a:r>
              <a:rPr lang="he-IL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בדיקת קורלציה בין הערך התזונתי שקשור לסימון לבין הופעת הסימון</a:t>
            </a:r>
            <a:endParaRPr lang="en-IL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תמונה 14">
            <a:extLst>
              <a:ext uri="{FF2B5EF4-FFF2-40B4-BE49-F238E27FC236}">
                <a16:creationId xmlns:a16="http://schemas.microsoft.com/office/drawing/2014/main" id="{8B8A5A34-9E02-8816-087F-9547F87F8E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08977"/>
            <a:ext cx="5393094" cy="4485438"/>
          </a:xfrm>
          <a:prstGeom prst="rect">
            <a:avLst/>
          </a:prstGeom>
        </p:spPr>
      </p:pic>
      <p:pic>
        <p:nvPicPr>
          <p:cNvPr id="17" name="תמונה 16">
            <a:extLst>
              <a:ext uri="{FF2B5EF4-FFF2-40B4-BE49-F238E27FC236}">
                <a16:creationId xmlns:a16="http://schemas.microsoft.com/office/drawing/2014/main" id="{1441EDE8-43EA-C73B-A6AC-72E17E8611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9244" y="2408976"/>
            <a:ext cx="5302756" cy="4485438"/>
          </a:xfrm>
          <a:prstGeom prst="rect">
            <a:avLst/>
          </a:prstGeom>
        </p:spPr>
      </p:pic>
      <p:sp>
        <p:nvSpPr>
          <p:cNvPr id="20" name="חץ: ימינה 19">
            <a:extLst>
              <a:ext uri="{FF2B5EF4-FFF2-40B4-BE49-F238E27FC236}">
                <a16:creationId xmlns:a16="http://schemas.microsoft.com/office/drawing/2014/main" id="{2AE3971C-186B-ED6B-0D72-B454094C0A4D}"/>
              </a:ext>
            </a:extLst>
          </p:cNvPr>
          <p:cNvSpPr/>
          <p:nvPr/>
        </p:nvSpPr>
        <p:spPr>
          <a:xfrm>
            <a:off x="5393094" y="3691156"/>
            <a:ext cx="1496150" cy="66273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 outlier</a:t>
            </a:r>
          </a:p>
        </p:txBody>
      </p:sp>
    </p:spTree>
    <p:extLst>
      <p:ext uri="{BB962C8B-B14F-4D97-AF65-F5344CB8AC3E}">
        <p14:creationId xmlns:p14="http://schemas.microsoft.com/office/powerpoint/2010/main" val="1193934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C232D67-9353-D2C8-EFCB-9462D8489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2917998" y="505670"/>
            <a:ext cx="8596668" cy="1320800"/>
          </a:xfrm>
        </p:spPr>
        <p:txBody>
          <a:bodyPr/>
          <a:lstStyle/>
          <a:p>
            <a:r>
              <a:rPr lang="he-IL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הסיבה ל</a:t>
            </a:r>
            <a:r>
              <a:rPr lang="en-US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outliers</a:t>
            </a:r>
            <a:r>
              <a:rPr lang="he-IL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L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841C6740-0A15-339B-9D3D-0C8CDAE016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3722" y="1166070"/>
            <a:ext cx="7870944" cy="569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321282"/>
      </p:ext>
    </p:extLst>
  </p:cSld>
  <p:clrMapOvr>
    <a:masterClrMapping/>
  </p:clrMapOvr>
</p:sld>
</file>

<file path=ppt/theme/theme1.xml><?xml version="1.0" encoding="utf-8"?>
<a:theme xmlns:a="http://schemas.openxmlformats.org/drawingml/2006/main" name="פיאה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5261_TF89119559.potx" id="{82E3533C-840C-4B71-9C8A-5A109569267E}" vid="{89B3F7CA-ABF4-4F8F-9560-6F67693DCCAE}"/>
    </a:ext>
  </a:extLst>
</a:theme>
</file>

<file path=ppt/theme/theme2.xml><?xml version="1.0" encoding="utf-8"?>
<a:theme xmlns:a="http://schemas.openxmlformats.org/drawingml/2006/main" name="ערכת נושא של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ערכת נושא של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AEF1282-A6E9-4912-8AB9-8ED69BF7097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C24F515-356D-4532-BE08-F6D7771916F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83E04B51-1D33-4F14-BBD7-79D7D27E2EE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עיצוב פיאה </Template>
  <TotalTime>1076</TotalTime>
  <Words>205</Words>
  <Application>Microsoft Office PowerPoint</Application>
  <PresentationFormat>מסך רחב</PresentationFormat>
  <Paragraphs>44</Paragraphs>
  <Slides>15</Slides>
  <Notes>1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6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15</vt:i4>
      </vt:variant>
    </vt:vector>
  </HeadingPairs>
  <TitlesOfParts>
    <vt:vector size="22" baseType="lpstr">
      <vt:lpstr>Arial</vt:lpstr>
      <vt:lpstr>Arial</vt:lpstr>
      <vt:lpstr>Tahoma</vt:lpstr>
      <vt:lpstr>Times New Roman</vt:lpstr>
      <vt:lpstr>Trebuchet MS</vt:lpstr>
      <vt:lpstr>Wingdings 3</vt:lpstr>
      <vt:lpstr>פיאה</vt:lpstr>
      <vt:lpstr>מבוא למדעי הנתונים פרויקט חיזוי סימון מזון</vt:lpstr>
      <vt:lpstr>ביוני 2016 יצא משרד הבריאות בקמפיין חדש נגד צריכת מזון מעובד  חברות מזון מחזיקות במידע רחב על אלפי מוצרים, כולל הסימונים </vt:lpstr>
      <vt:lpstr>מקור הנתונים:</vt:lpstr>
      <vt:lpstr>הרכשת הנתונים:</vt:lpstr>
      <vt:lpstr>עמודות ה-Dataset ועמודות החיזוי:</vt:lpstr>
      <vt:lpstr>אתגרים במהלך הרכישה:</vt:lpstr>
      <vt:lpstr>ניקוי וסידור נתונים:</vt:lpstr>
      <vt:lpstr>בדיקת קורלציה בין עמודות:</vt:lpstr>
      <vt:lpstr>הסיבה לoutliers:</vt:lpstr>
      <vt:lpstr>למידת מכונה</vt:lpstr>
      <vt:lpstr>אתגר הClassification:</vt:lpstr>
      <vt:lpstr>Naive Bayes</vt:lpstr>
      <vt:lpstr>K-Nearest Neighbors </vt:lpstr>
      <vt:lpstr>Decision Tree</vt:lpstr>
      <vt:lpstr>סיכום ומסקנות: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מבוא למדעי הנתונים פרויקט חיזוי סימון מזון</dc:title>
  <dc:creator>Royi Dudkman</dc:creator>
  <cp:lastModifiedBy>Royi Dudkman</cp:lastModifiedBy>
  <cp:revision>18</cp:revision>
  <dcterms:created xsi:type="dcterms:W3CDTF">2023-02-13T17:54:31Z</dcterms:created>
  <dcterms:modified xsi:type="dcterms:W3CDTF">2023-02-14T11:50:52Z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