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F60C-9808-47AB-BEAD-1D495E3BCB13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3EB4-E5D8-4E2B-B180-FC247B7D2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59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F60C-9808-47AB-BEAD-1D495E3BCB13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3EB4-E5D8-4E2B-B180-FC247B7D2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00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F60C-9808-47AB-BEAD-1D495E3BCB13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3EB4-E5D8-4E2B-B180-FC247B7D2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69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F60C-9808-47AB-BEAD-1D495E3BCB13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3EB4-E5D8-4E2B-B180-FC247B7D2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41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F60C-9808-47AB-BEAD-1D495E3BCB13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3EB4-E5D8-4E2B-B180-FC247B7D2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9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F60C-9808-47AB-BEAD-1D495E3BCB13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3EB4-E5D8-4E2B-B180-FC247B7D2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12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F60C-9808-47AB-BEAD-1D495E3BCB13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3EB4-E5D8-4E2B-B180-FC247B7D2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65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F60C-9808-47AB-BEAD-1D495E3BCB13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3EB4-E5D8-4E2B-B180-FC247B7D2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0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F60C-9808-47AB-BEAD-1D495E3BCB13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3EB4-E5D8-4E2B-B180-FC247B7D2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15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F60C-9808-47AB-BEAD-1D495E3BCB13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3EB4-E5D8-4E2B-B180-FC247B7D2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95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F60C-9808-47AB-BEAD-1D495E3BCB13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3EB4-E5D8-4E2B-B180-FC247B7D2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82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F60C-9808-47AB-BEAD-1D495E3BCB13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83EB4-E5D8-4E2B-B180-FC247B7D2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0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6632"/>
            <a:ext cx="6419048" cy="4247619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99635"/>
              </p:ext>
            </p:extLst>
          </p:nvPr>
        </p:nvGraphicFramePr>
        <p:xfrm>
          <a:off x="1331640" y="4364251"/>
          <a:ext cx="5266920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6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4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DB410C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96BoardGPIO</a:t>
                      </a:r>
                      <a:endParaRPr lang="ko-KR" altLang="en-US" sz="11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DB410c</a:t>
                      </a:r>
                      <a:endParaRPr lang="ko-KR" altLang="en-US" sz="11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96BoardGPIO</a:t>
                      </a:r>
                      <a:endParaRPr lang="ko-KR" altLang="en-US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GPIO-A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GPIO</a:t>
                      </a:r>
                      <a:r>
                        <a:rPr lang="en-US" altLang="ko-KR" sz="1100" baseline="0" dirty="0"/>
                        <a:t> 36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GPIO-B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GPIO 12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GPIO-C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GPIO</a:t>
                      </a:r>
                      <a:r>
                        <a:rPr lang="en-US" altLang="ko-KR" sz="1100" baseline="0" dirty="0"/>
                        <a:t> 13</a:t>
                      </a:r>
                      <a:endParaRPr lang="ko-KR" altLang="en-US" sz="11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GPIO-D</a:t>
                      </a:r>
                      <a:endParaRPr lang="ko-KR" altLang="en-US" sz="11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GPIO</a:t>
                      </a:r>
                      <a:r>
                        <a:rPr lang="en-US" altLang="ko-KR" sz="1100" baseline="0" dirty="0"/>
                        <a:t> 69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GPIO-E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GPIO</a:t>
                      </a:r>
                      <a:r>
                        <a:rPr lang="en-US" altLang="ko-KR" sz="1100" baseline="0" dirty="0"/>
                        <a:t> 115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GPIO-F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GPIO</a:t>
                      </a:r>
                      <a:r>
                        <a:rPr lang="en-US" altLang="ko-KR" sz="1100" baseline="0" dirty="0"/>
                        <a:t> 507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GPIO-G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GPIO</a:t>
                      </a:r>
                      <a:r>
                        <a:rPr lang="en-US" altLang="ko-KR" sz="1100" baseline="0" dirty="0"/>
                        <a:t> 24</a:t>
                      </a:r>
                      <a:endParaRPr lang="ko-KR" altLang="en-US" sz="11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GPIO-H</a:t>
                      </a:r>
                      <a:endParaRPr lang="ko-KR" altLang="en-US" sz="11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GPIO</a:t>
                      </a:r>
                      <a:r>
                        <a:rPr lang="en-US" altLang="ko-KR" sz="1100" baseline="0" dirty="0"/>
                        <a:t> 25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GPIO-I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GPIO</a:t>
                      </a:r>
                      <a:r>
                        <a:rPr lang="en-US" altLang="ko-KR" sz="1100" baseline="0" dirty="0"/>
                        <a:t> 35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GPIO-J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GPIO</a:t>
                      </a:r>
                      <a:r>
                        <a:rPr lang="en-US" altLang="ko-KR" sz="1100" baseline="0" dirty="0"/>
                        <a:t> 34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GPIO-K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GPIO</a:t>
                      </a:r>
                      <a:r>
                        <a:rPr lang="en-US" altLang="ko-KR" sz="1100" baseline="0" dirty="0"/>
                        <a:t> 28</a:t>
                      </a:r>
                      <a:endParaRPr lang="ko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GPIO-L</a:t>
                      </a:r>
                      <a:endParaRPr lang="ko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GPIO</a:t>
                      </a:r>
                      <a:r>
                        <a:rPr lang="en-US" altLang="ko-KR" sz="1100" baseline="0" dirty="0"/>
                        <a:t> 33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77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24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40</Words>
  <Application>Microsoft Office PowerPoint</Application>
  <PresentationFormat>화면 슬라이드 쇼(4:3)</PresentationFormat>
  <Paragraphs>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roy</cp:lastModifiedBy>
  <cp:revision>4</cp:revision>
  <dcterms:created xsi:type="dcterms:W3CDTF">2018-03-14T08:02:50Z</dcterms:created>
  <dcterms:modified xsi:type="dcterms:W3CDTF">2018-07-16T03:55:39Z</dcterms:modified>
</cp:coreProperties>
</file>