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00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9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1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12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5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5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5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2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F60C-9808-47AB-BEAD-1D495E3BCB13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0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6419048" cy="4247619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46358"/>
              </p:ext>
            </p:extLst>
          </p:nvPr>
        </p:nvGraphicFramePr>
        <p:xfrm>
          <a:off x="1331640" y="4364251"/>
          <a:ext cx="526692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730"/>
                <a:gridCol w="1316730"/>
                <a:gridCol w="1316730"/>
                <a:gridCol w="1316730"/>
              </a:tblGrid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DB410C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96BoardGPIO</a:t>
                      </a:r>
                      <a:endParaRPr lang="ko-KR" altLang="en-US" sz="11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DB410c</a:t>
                      </a:r>
                      <a:endParaRPr lang="ko-KR" altLang="en-US" sz="11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96BoardGPIO</a:t>
                      </a:r>
                      <a:endParaRPr lang="ko-KR" altLang="en-US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GPIO-A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</a:t>
                      </a:r>
                      <a:r>
                        <a:rPr lang="en-US" altLang="ko-KR" sz="1100" baseline="0" dirty="0" smtClean="0"/>
                        <a:t> 36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GPIO-B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 12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GPIO-B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GPIO</a:t>
                      </a:r>
                      <a:r>
                        <a:rPr lang="en-US" altLang="ko-KR" sz="1100" baseline="0" dirty="0" smtClean="0"/>
                        <a:t> 13</a:t>
                      </a:r>
                      <a:endParaRPr lang="ko-KR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GPIO-D</a:t>
                      </a:r>
                      <a:endParaRPr lang="ko-KR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</a:t>
                      </a:r>
                      <a:r>
                        <a:rPr lang="en-US" altLang="ko-KR" sz="1100" baseline="0" dirty="0" smtClean="0"/>
                        <a:t> 69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GPIO-E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</a:t>
                      </a:r>
                      <a:r>
                        <a:rPr lang="en-US" altLang="ko-KR" sz="1100" baseline="0" dirty="0" smtClean="0"/>
                        <a:t> 115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GPIO-F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</a:t>
                      </a:r>
                      <a:r>
                        <a:rPr lang="en-US" altLang="ko-KR" sz="1100" baseline="0" dirty="0" smtClean="0"/>
                        <a:t> 507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GPIO-G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</a:t>
                      </a:r>
                      <a:r>
                        <a:rPr lang="en-US" altLang="ko-KR" sz="1100" baseline="0" dirty="0" smtClean="0"/>
                        <a:t> 24</a:t>
                      </a:r>
                      <a:endParaRPr lang="ko-KR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GPIO-H</a:t>
                      </a:r>
                      <a:endParaRPr lang="ko-KR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</a:t>
                      </a:r>
                      <a:r>
                        <a:rPr lang="en-US" altLang="ko-KR" sz="1100" baseline="0" dirty="0" smtClean="0"/>
                        <a:t> 25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GPIO-I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</a:t>
                      </a:r>
                      <a:r>
                        <a:rPr lang="en-US" altLang="ko-KR" sz="1100" baseline="0" dirty="0" smtClean="0"/>
                        <a:t> 35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GPIO-J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</a:t>
                      </a:r>
                      <a:r>
                        <a:rPr lang="en-US" altLang="ko-KR" sz="1100" baseline="0" dirty="0" smtClean="0"/>
                        <a:t> 34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GPIO-K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</a:t>
                      </a:r>
                      <a:r>
                        <a:rPr lang="en-US" altLang="ko-KR" sz="1100" baseline="0" dirty="0" smtClean="0"/>
                        <a:t> 28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GPIO-L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GPIO</a:t>
                      </a:r>
                      <a:r>
                        <a:rPr lang="en-US" altLang="ko-KR" sz="1100" baseline="0" dirty="0" smtClean="0"/>
                        <a:t> 33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7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24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</Words>
  <Application>Microsoft Office PowerPoint</Application>
  <PresentationFormat>화면 슬라이드 쇼(4:3)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2018-03-14T08:02:50Z</dcterms:created>
  <dcterms:modified xsi:type="dcterms:W3CDTF">2018-03-14T08:47:22Z</dcterms:modified>
</cp:coreProperties>
</file>