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290" r:id="rId4"/>
    <p:sldId id="291" r:id="rId5"/>
    <p:sldId id="292" r:id="rId6"/>
    <p:sldId id="294" r:id="rId7"/>
    <p:sldId id="295" r:id="rId8"/>
    <p:sldId id="296" r:id="rId9"/>
    <p:sldId id="299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2023. 04. 13.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19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26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21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45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35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78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61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9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76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60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visit every cell on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chessboard such that we visit every cell exactly once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closed tour - when the knight end point is the same as the starting point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knight's tour problem is an instance of the more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closed knight’s tour is the same as finding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cycle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33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07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40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88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8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4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visit every cell on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chessboard such that we visit every cell exactly once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size of the search space?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possible move with the knight in a single iteration but we have to do it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every cell of the board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3(NxN)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running time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unlike Hamiltonian path problem it can be solved in </a:t>
            </a:r>
            <a:r>
              <a:rPr lang="hu-HU" b="1" dirty="0">
                <a:solidFill>
                  <a:srgbClr val="0070C0"/>
                </a:solidFill>
              </a:rPr>
              <a:t>O(N)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with </a:t>
            </a:r>
            <a:r>
              <a:rPr lang="hu-HU" b="1" dirty="0">
                <a:solidFill>
                  <a:srgbClr val="0070C0"/>
                </a:solidFill>
              </a:rPr>
              <a:t>divide-and-conquer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8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28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3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2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MxN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chessboard the closed knight tour problem is always feasible, unless:</a:t>
            </a:r>
          </a:p>
          <a:p>
            <a:pPr lvl="1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both odds</a:t>
            </a:r>
          </a:p>
          <a:p>
            <a:pPr lvl="1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1,2 or 4</a:t>
            </a:r>
          </a:p>
          <a:p>
            <a:pPr lvl="1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4, 6 or 8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4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91A3E-560B-4459-AF42-CD78BF7BB344}"/>
              </a:ext>
            </a:extLst>
          </p:cNvPr>
          <p:cNvSpPr/>
          <p:nvPr/>
        </p:nvSpPr>
        <p:spPr>
          <a:xfrm>
            <a:off x="3908981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67450-7901-4777-B1F6-9E75DDEFCF3A}"/>
              </a:ext>
            </a:extLst>
          </p:cNvPr>
          <p:cNvSpPr/>
          <p:nvPr/>
        </p:nvSpPr>
        <p:spPr>
          <a:xfrm>
            <a:off x="4401178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AF4D1-5181-4824-9C2B-65B453AD6396}"/>
              </a:ext>
            </a:extLst>
          </p:cNvPr>
          <p:cNvSpPr/>
          <p:nvPr/>
        </p:nvSpPr>
        <p:spPr>
          <a:xfrm>
            <a:off x="4900883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4F244-56A9-4AFE-B38C-6E0090E5154C}"/>
              </a:ext>
            </a:extLst>
          </p:cNvPr>
          <p:cNvSpPr/>
          <p:nvPr/>
        </p:nvSpPr>
        <p:spPr>
          <a:xfrm>
            <a:off x="5393080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D9B17-434F-47C3-B86D-4B875FFF4DDF}"/>
              </a:ext>
            </a:extLst>
          </p:cNvPr>
          <p:cNvSpPr/>
          <p:nvPr/>
        </p:nvSpPr>
        <p:spPr>
          <a:xfrm>
            <a:off x="5885277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134D0-0657-4A8E-AAB4-E548DA759D1E}"/>
              </a:ext>
            </a:extLst>
          </p:cNvPr>
          <p:cNvSpPr/>
          <p:nvPr/>
        </p:nvSpPr>
        <p:spPr>
          <a:xfrm>
            <a:off x="6377474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34C3E-CD70-49C5-8044-47F434EC9CB2}"/>
              </a:ext>
            </a:extLst>
          </p:cNvPr>
          <p:cNvSpPr/>
          <p:nvPr/>
        </p:nvSpPr>
        <p:spPr>
          <a:xfrm>
            <a:off x="6877179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13FC3-44DF-4E27-9189-03A534D9044F}"/>
              </a:ext>
            </a:extLst>
          </p:cNvPr>
          <p:cNvSpPr/>
          <p:nvPr/>
        </p:nvSpPr>
        <p:spPr>
          <a:xfrm>
            <a:off x="7376884" y="195995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30E068-96E8-4BC3-B500-604A950F1FAB}"/>
              </a:ext>
            </a:extLst>
          </p:cNvPr>
          <p:cNvSpPr/>
          <p:nvPr/>
        </p:nvSpPr>
        <p:spPr>
          <a:xfrm>
            <a:off x="3908869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F11B-1118-407C-A7C5-631C6D63680B}"/>
              </a:ext>
            </a:extLst>
          </p:cNvPr>
          <p:cNvSpPr/>
          <p:nvPr/>
        </p:nvSpPr>
        <p:spPr>
          <a:xfrm>
            <a:off x="4401066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AC3F9-1E63-47AC-BD0C-050D76821EFD}"/>
              </a:ext>
            </a:extLst>
          </p:cNvPr>
          <p:cNvSpPr/>
          <p:nvPr/>
        </p:nvSpPr>
        <p:spPr>
          <a:xfrm>
            <a:off x="4900771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0033C-1E07-44C3-89A8-A40C92BFB949}"/>
              </a:ext>
            </a:extLst>
          </p:cNvPr>
          <p:cNvSpPr/>
          <p:nvPr/>
        </p:nvSpPr>
        <p:spPr>
          <a:xfrm>
            <a:off x="5392968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26EA35-FC82-4C60-9DC4-D7B422A430C5}"/>
              </a:ext>
            </a:extLst>
          </p:cNvPr>
          <p:cNvSpPr/>
          <p:nvPr/>
        </p:nvSpPr>
        <p:spPr>
          <a:xfrm>
            <a:off x="5885165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999B26-251F-4212-A486-23CB5642B49A}"/>
              </a:ext>
            </a:extLst>
          </p:cNvPr>
          <p:cNvSpPr/>
          <p:nvPr/>
        </p:nvSpPr>
        <p:spPr>
          <a:xfrm>
            <a:off x="6377362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1BB47A-1E7A-42BC-B5FE-EE63DB652AE1}"/>
              </a:ext>
            </a:extLst>
          </p:cNvPr>
          <p:cNvSpPr/>
          <p:nvPr/>
        </p:nvSpPr>
        <p:spPr>
          <a:xfrm>
            <a:off x="6877067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EB4BFE-6E32-47BC-9068-D1305F2FEEF9}"/>
              </a:ext>
            </a:extLst>
          </p:cNvPr>
          <p:cNvSpPr/>
          <p:nvPr/>
        </p:nvSpPr>
        <p:spPr>
          <a:xfrm>
            <a:off x="7376772" y="245214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30D79-1461-4C8E-A1BB-9D17E6227439}"/>
              </a:ext>
            </a:extLst>
          </p:cNvPr>
          <p:cNvSpPr/>
          <p:nvPr/>
        </p:nvSpPr>
        <p:spPr>
          <a:xfrm>
            <a:off x="3908869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3E2C4-B1C4-4E30-B17B-69609A7FCF8A}"/>
              </a:ext>
            </a:extLst>
          </p:cNvPr>
          <p:cNvSpPr/>
          <p:nvPr/>
        </p:nvSpPr>
        <p:spPr>
          <a:xfrm>
            <a:off x="4401066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428608-D14D-41DA-8F84-1D7E7BB0AAF0}"/>
              </a:ext>
            </a:extLst>
          </p:cNvPr>
          <p:cNvSpPr/>
          <p:nvPr/>
        </p:nvSpPr>
        <p:spPr>
          <a:xfrm>
            <a:off x="4900771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A6EDE-FBD3-4368-A5A7-A2156D1E3F20}"/>
              </a:ext>
            </a:extLst>
          </p:cNvPr>
          <p:cNvSpPr/>
          <p:nvPr/>
        </p:nvSpPr>
        <p:spPr>
          <a:xfrm>
            <a:off x="5392968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03206F-D88C-4D48-B7A7-44DC51AA8F59}"/>
              </a:ext>
            </a:extLst>
          </p:cNvPr>
          <p:cNvSpPr/>
          <p:nvPr/>
        </p:nvSpPr>
        <p:spPr>
          <a:xfrm>
            <a:off x="5885165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087523-AAFE-429A-81F5-DCE3BDCBD48A}"/>
              </a:ext>
            </a:extLst>
          </p:cNvPr>
          <p:cNvSpPr/>
          <p:nvPr/>
        </p:nvSpPr>
        <p:spPr>
          <a:xfrm>
            <a:off x="6377362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311A5D-B8B4-4651-BFD0-5D7B1FED1737}"/>
              </a:ext>
            </a:extLst>
          </p:cNvPr>
          <p:cNvSpPr/>
          <p:nvPr/>
        </p:nvSpPr>
        <p:spPr>
          <a:xfrm>
            <a:off x="6877067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CFDDB-1CAE-4D47-8F72-16AA546A9473}"/>
              </a:ext>
            </a:extLst>
          </p:cNvPr>
          <p:cNvSpPr/>
          <p:nvPr/>
        </p:nvSpPr>
        <p:spPr>
          <a:xfrm>
            <a:off x="7376772" y="294434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A51C12-B42A-474C-96AF-AE9251B9FE9F}"/>
              </a:ext>
            </a:extLst>
          </p:cNvPr>
          <p:cNvSpPr/>
          <p:nvPr/>
        </p:nvSpPr>
        <p:spPr>
          <a:xfrm>
            <a:off x="3908757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95D073-ECE4-4F78-B616-BAAF9CD82695}"/>
              </a:ext>
            </a:extLst>
          </p:cNvPr>
          <p:cNvSpPr/>
          <p:nvPr/>
        </p:nvSpPr>
        <p:spPr>
          <a:xfrm>
            <a:off x="4400954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E74054-1B14-4092-86B3-D74202C88ECB}"/>
              </a:ext>
            </a:extLst>
          </p:cNvPr>
          <p:cNvSpPr/>
          <p:nvPr/>
        </p:nvSpPr>
        <p:spPr>
          <a:xfrm>
            <a:off x="4900659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A123CF-C482-497A-A641-DEAB7632EE4D}"/>
              </a:ext>
            </a:extLst>
          </p:cNvPr>
          <p:cNvSpPr/>
          <p:nvPr/>
        </p:nvSpPr>
        <p:spPr>
          <a:xfrm>
            <a:off x="5392856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CE79E2-C473-4125-8F4B-A0F22AB1A0E9}"/>
              </a:ext>
            </a:extLst>
          </p:cNvPr>
          <p:cNvSpPr/>
          <p:nvPr/>
        </p:nvSpPr>
        <p:spPr>
          <a:xfrm>
            <a:off x="5885053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87F576-F076-41EB-ADE6-30C0BC3A3862}"/>
              </a:ext>
            </a:extLst>
          </p:cNvPr>
          <p:cNvSpPr/>
          <p:nvPr/>
        </p:nvSpPr>
        <p:spPr>
          <a:xfrm>
            <a:off x="6377250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3630B0C-B598-4E2A-9C26-446B1A7BB897}"/>
              </a:ext>
            </a:extLst>
          </p:cNvPr>
          <p:cNvSpPr/>
          <p:nvPr/>
        </p:nvSpPr>
        <p:spPr>
          <a:xfrm>
            <a:off x="6876955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E3CC83-F91D-4FFA-9972-BF0737E7E80A}"/>
              </a:ext>
            </a:extLst>
          </p:cNvPr>
          <p:cNvSpPr/>
          <p:nvPr/>
        </p:nvSpPr>
        <p:spPr>
          <a:xfrm>
            <a:off x="7376660" y="343653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1D4124-02F2-4511-B267-9494E4FCF7C1}"/>
              </a:ext>
            </a:extLst>
          </p:cNvPr>
          <p:cNvSpPr/>
          <p:nvPr/>
        </p:nvSpPr>
        <p:spPr>
          <a:xfrm>
            <a:off x="3909093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17BA2E-FEF8-4FE8-99C6-CA34A0D6D814}"/>
              </a:ext>
            </a:extLst>
          </p:cNvPr>
          <p:cNvSpPr/>
          <p:nvPr/>
        </p:nvSpPr>
        <p:spPr>
          <a:xfrm>
            <a:off x="4401290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DF8A75B-B317-4503-AD54-34472EA7A526}"/>
              </a:ext>
            </a:extLst>
          </p:cNvPr>
          <p:cNvSpPr/>
          <p:nvPr/>
        </p:nvSpPr>
        <p:spPr>
          <a:xfrm>
            <a:off x="4900995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4D0842-C422-4E31-96E1-7A1E4DDA45B0}"/>
              </a:ext>
            </a:extLst>
          </p:cNvPr>
          <p:cNvSpPr/>
          <p:nvPr/>
        </p:nvSpPr>
        <p:spPr>
          <a:xfrm>
            <a:off x="5393192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C2EFE8-7CC6-4680-AEBB-332C879E4F35}"/>
              </a:ext>
            </a:extLst>
          </p:cNvPr>
          <p:cNvSpPr/>
          <p:nvPr/>
        </p:nvSpPr>
        <p:spPr>
          <a:xfrm>
            <a:off x="5885389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43CCBE-415C-4B6C-AC51-EB716250FE89}"/>
              </a:ext>
            </a:extLst>
          </p:cNvPr>
          <p:cNvSpPr/>
          <p:nvPr/>
        </p:nvSpPr>
        <p:spPr>
          <a:xfrm>
            <a:off x="6377586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A07E9E-72C0-412E-A81D-747956379340}"/>
              </a:ext>
            </a:extLst>
          </p:cNvPr>
          <p:cNvSpPr/>
          <p:nvPr/>
        </p:nvSpPr>
        <p:spPr>
          <a:xfrm>
            <a:off x="6877291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0074D5-C693-4067-8DD6-44259C92A2D3}"/>
              </a:ext>
            </a:extLst>
          </p:cNvPr>
          <p:cNvSpPr/>
          <p:nvPr/>
        </p:nvSpPr>
        <p:spPr>
          <a:xfrm>
            <a:off x="7376996" y="389640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4DFEB-C0DB-4D7B-B247-5E214FB11E35}"/>
              </a:ext>
            </a:extLst>
          </p:cNvPr>
          <p:cNvSpPr/>
          <p:nvPr/>
        </p:nvSpPr>
        <p:spPr>
          <a:xfrm>
            <a:off x="3908981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2A2C28-903E-4636-86D3-B615388FC5A1}"/>
              </a:ext>
            </a:extLst>
          </p:cNvPr>
          <p:cNvSpPr/>
          <p:nvPr/>
        </p:nvSpPr>
        <p:spPr>
          <a:xfrm>
            <a:off x="4401178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FD4C6F3-834A-411D-99EF-0DCB8E760FB3}"/>
              </a:ext>
            </a:extLst>
          </p:cNvPr>
          <p:cNvSpPr/>
          <p:nvPr/>
        </p:nvSpPr>
        <p:spPr>
          <a:xfrm>
            <a:off x="4900883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5FE5B8-93C9-4AC6-97DD-BE89F8443575}"/>
              </a:ext>
            </a:extLst>
          </p:cNvPr>
          <p:cNvSpPr/>
          <p:nvPr/>
        </p:nvSpPr>
        <p:spPr>
          <a:xfrm>
            <a:off x="5393080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CB7E793-4F82-4B0E-AF9A-5247BCFF765B}"/>
              </a:ext>
            </a:extLst>
          </p:cNvPr>
          <p:cNvSpPr/>
          <p:nvPr/>
        </p:nvSpPr>
        <p:spPr>
          <a:xfrm>
            <a:off x="5885277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37A3CB4-3EFB-4E63-A7BE-8202BA936C45}"/>
              </a:ext>
            </a:extLst>
          </p:cNvPr>
          <p:cNvSpPr/>
          <p:nvPr/>
        </p:nvSpPr>
        <p:spPr>
          <a:xfrm>
            <a:off x="6377474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2B2B1DE-1D67-4CFE-AD0C-E8FAA6B8AF39}"/>
              </a:ext>
            </a:extLst>
          </p:cNvPr>
          <p:cNvSpPr/>
          <p:nvPr/>
        </p:nvSpPr>
        <p:spPr>
          <a:xfrm>
            <a:off x="6877179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08FA81-911C-4587-B6EA-649F44FB1F42}"/>
              </a:ext>
            </a:extLst>
          </p:cNvPr>
          <p:cNvSpPr/>
          <p:nvPr/>
        </p:nvSpPr>
        <p:spPr>
          <a:xfrm>
            <a:off x="7376884" y="438859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C875E78-2AD9-43C9-9DD3-7CEB7AE4AAE8}"/>
              </a:ext>
            </a:extLst>
          </p:cNvPr>
          <p:cNvSpPr/>
          <p:nvPr/>
        </p:nvSpPr>
        <p:spPr>
          <a:xfrm>
            <a:off x="3908981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6572D5-7A6C-4140-85A4-17CD2106E69A}"/>
              </a:ext>
            </a:extLst>
          </p:cNvPr>
          <p:cNvSpPr/>
          <p:nvPr/>
        </p:nvSpPr>
        <p:spPr>
          <a:xfrm>
            <a:off x="4401178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C911BD-14C9-49BB-9911-4CED322D2153}"/>
              </a:ext>
            </a:extLst>
          </p:cNvPr>
          <p:cNvSpPr/>
          <p:nvPr/>
        </p:nvSpPr>
        <p:spPr>
          <a:xfrm>
            <a:off x="4900883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647EC4-3E57-45E6-9F90-7A997AE781E4}"/>
              </a:ext>
            </a:extLst>
          </p:cNvPr>
          <p:cNvSpPr/>
          <p:nvPr/>
        </p:nvSpPr>
        <p:spPr>
          <a:xfrm>
            <a:off x="5393080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67BBAA-0355-45E1-9ACF-CB93D563D9AA}"/>
              </a:ext>
            </a:extLst>
          </p:cNvPr>
          <p:cNvSpPr/>
          <p:nvPr/>
        </p:nvSpPr>
        <p:spPr>
          <a:xfrm>
            <a:off x="5885277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64B3DF-7D8D-4C2A-B4A9-5C3E4B0DD82A}"/>
              </a:ext>
            </a:extLst>
          </p:cNvPr>
          <p:cNvSpPr/>
          <p:nvPr/>
        </p:nvSpPr>
        <p:spPr>
          <a:xfrm>
            <a:off x="6377474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AB6EE9-944D-4A91-9498-6DFE70D12981}"/>
              </a:ext>
            </a:extLst>
          </p:cNvPr>
          <p:cNvSpPr/>
          <p:nvPr/>
        </p:nvSpPr>
        <p:spPr>
          <a:xfrm>
            <a:off x="6877179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76847BA-DB30-409B-BB64-B12A0B22F19F}"/>
              </a:ext>
            </a:extLst>
          </p:cNvPr>
          <p:cNvSpPr/>
          <p:nvPr/>
        </p:nvSpPr>
        <p:spPr>
          <a:xfrm>
            <a:off x="7376884" y="488079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5A5122-2408-484D-904E-1EFAC37071E5}"/>
              </a:ext>
            </a:extLst>
          </p:cNvPr>
          <p:cNvSpPr/>
          <p:nvPr/>
        </p:nvSpPr>
        <p:spPr>
          <a:xfrm>
            <a:off x="3908869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B929B0-47C8-43DC-8D42-2A4650941B40}"/>
              </a:ext>
            </a:extLst>
          </p:cNvPr>
          <p:cNvSpPr/>
          <p:nvPr/>
        </p:nvSpPr>
        <p:spPr>
          <a:xfrm>
            <a:off x="4401066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AA18DF-9513-4F49-A9E4-AB1D5107FFC6}"/>
              </a:ext>
            </a:extLst>
          </p:cNvPr>
          <p:cNvSpPr/>
          <p:nvPr/>
        </p:nvSpPr>
        <p:spPr>
          <a:xfrm>
            <a:off x="4900771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55B86D-08B4-49F0-A8AB-490FC0209BAB}"/>
              </a:ext>
            </a:extLst>
          </p:cNvPr>
          <p:cNvSpPr/>
          <p:nvPr/>
        </p:nvSpPr>
        <p:spPr>
          <a:xfrm>
            <a:off x="5392968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E2B598-8C68-4CCF-AFAF-AE1448224B87}"/>
              </a:ext>
            </a:extLst>
          </p:cNvPr>
          <p:cNvSpPr/>
          <p:nvPr/>
        </p:nvSpPr>
        <p:spPr>
          <a:xfrm>
            <a:off x="5885165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0094D7-B6C8-44C7-A6BD-C0DA9D7CC3DA}"/>
              </a:ext>
            </a:extLst>
          </p:cNvPr>
          <p:cNvSpPr/>
          <p:nvPr/>
        </p:nvSpPr>
        <p:spPr>
          <a:xfrm>
            <a:off x="6377362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7E472F3-A9B6-4E05-8240-3E1D614E37F4}"/>
              </a:ext>
            </a:extLst>
          </p:cNvPr>
          <p:cNvSpPr/>
          <p:nvPr/>
        </p:nvSpPr>
        <p:spPr>
          <a:xfrm>
            <a:off x="6877067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54C3DBF-028D-414D-9B61-AB327FBAAC65}"/>
              </a:ext>
            </a:extLst>
          </p:cNvPr>
          <p:cNvSpPr/>
          <p:nvPr/>
        </p:nvSpPr>
        <p:spPr>
          <a:xfrm>
            <a:off x="7376772" y="537299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52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91A3E-560B-4459-AF42-CD78BF7BB344}"/>
              </a:ext>
            </a:extLst>
          </p:cNvPr>
          <p:cNvSpPr/>
          <p:nvPr/>
        </p:nvSpPr>
        <p:spPr>
          <a:xfrm>
            <a:off x="3908981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67450-7901-4777-B1F6-9E75DDEFCF3A}"/>
              </a:ext>
            </a:extLst>
          </p:cNvPr>
          <p:cNvSpPr/>
          <p:nvPr/>
        </p:nvSpPr>
        <p:spPr>
          <a:xfrm>
            <a:off x="4401178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AF4D1-5181-4824-9C2B-65B453AD6396}"/>
              </a:ext>
            </a:extLst>
          </p:cNvPr>
          <p:cNvSpPr/>
          <p:nvPr/>
        </p:nvSpPr>
        <p:spPr>
          <a:xfrm>
            <a:off x="4900883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4F244-56A9-4AFE-B38C-6E0090E5154C}"/>
              </a:ext>
            </a:extLst>
          </p:cNvPr>
          <p:cNvSpPr/>
          <p:nvPr/>
        </p:nvSpPr>
        <p:spPr>
          <a:xfrm>
            <a:off x="5393080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D9B17-434F-47C3-B86D-4B875FFF4DDF}"/>
              </a:ext>
            </a:extLst>
          </p:cNvPr>
          <p:cNvSpPr/>
          <p:nvPr/>
        </p:nvSpPr>
        <p:spPr>
          <a:xfrm>
            <a:off x="5885277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134D0-0657-4A8E-AAB4-E548DA759D1E}"/>
              </a:ext>
            </a:extLst>
          </p:cNvPr>
          <p:cNvSpPr/>
          <p:nvPr/>
        </p:nvSpPr>
        <p:spPr>
          <a:xfrm>
            <a:off x="6377474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34C3E-CD70-49C5-8044-47F434EC9CB2}"/>
              </a:ext>
            </a:extLst>
          </p:cNvPr>
          <p:cNvSpPr/>
          <p:nvPr/>
        </p:nvSpPr>
        <p:spPr>
          <a:xfrm>
            <a:off x="6877179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13FC3-44DF-4E27-9189-03A534D9044F}"/>
              </a:ext>
            </a:extLst>
          </p:cNvPr>
          <p:cNvSpPr/>
          <p:nvPr/>
        </p:nvSpPr>
        <p:spPr>
          <a:xfrm>
            <a:off x="7376884" y="195995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30E068-96E8-4BC3-B500-604A950F1FAB}"/>
              </a:ext>
            </a:extLst>
          </p:cNvPr>
          <p:cNvSpPr/>
          <p:nvPr/>
        </p:nvSpPr>
        <p:spPr>
          <a:xfrm>
            <a:off x="3908869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F11B-1118-407C-A7C5-631C6D63680B}"/>
              </a:ext>
            </a:extLst>
          </p:cNvPr>
          <p:cNvSpPr/>
          <p:nvPr/>
        </p:nvSpPr>
        <p:spPr>
          <a:xfrm>
            <a:off x="4401066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AC3F9-1E63-47AC-BD0C-050D76821EFD}"/>
              </a:ext>
            </a:extLst>
          </p:cNvPr>
          <p:cNvSpPr/>
          <p:nvPr/>
        </p:nvSpPr>
        <p:spPr>
          <a:xfrm>
            <a:off x="4900771" y="2452148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0033C-1E07-44C3-89A8-A40C92BFB949}"/>
              </a:ext>
            </a:extLst>
          </p:cNvPr>
          <p:cNvSpPr/>
          <p:nvPr/>
        </p:nvSpPr>
        <p:spPr>
          <a:xfrm>
            <a:off x="5392968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26EA35-FC82-4C60-9DC4-D7B422A430C5}"/>
              </a:ext>
            </a:extLst>
          </p:cNvPr>
          <p:cNvSpPr/>
          <p:nvPr/>
        </p:nvSpPr>
        <p:spPr>
          <a:xfrm>
            <a:off x="5885165" y="2452147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999B26-251F-4212-A486-23CB5642B49A}"/>
              </a:ext>
            </a:extLst>
          </p:cNvPr>
          <p:cNvSpPr/>
          <p:nvPr/>
        </p:nvSpPr>
        <p:spPr>
          <a:xfrm>
            <a:off x="6377362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1BB47A-1E7A-42BC-B5FE-EE63DB652AE1}"/>
              </a:ext>
            </a:extLst>
          </p:cNvPr>
          <p:cNvSpPr/>
          <p:nvPr/>
        </p:nvSpPr>
        <p:spPr>
          <a:xfrm>
            <a:off x="6877067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EB4BFE-6E32-47BC-9068-D1305F2FEEF9}"/>
              </a:ext>
            </a:extLst>
          </p:cNvPr>
          <p:cNvSpPr/>
          <p:nvPr/>
        </p:nvSpPr>
        <p:spPr>
          <a:xfrm>
            <a:off x="7376772" y="245214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30D79-1461-4C8E-A1BB-9D17E6227439}"/>
              </a:ext>
            </a:extLst>
          </p:cNvPr>
          <p:cNvSpPr/>
          <p:nvPr/>
        </p:nvSpPr>
        <p:spPr>
          <a:xfrm>
            <a:off x="3908869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3E2C4-B1C4-4E30-B17B-69609A7FCF8A}"/>
              </a:ext>
            </a:extLst>
          </p:cNvPr>
          <p:cNvSpPr/>
          <p:nvPr/>
        </p:nvSpPr>
        <p:spPr>
          <a:xfrm>
            <a:off x="4401066" y="2944343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428608-D14D-41DA-8F84-1D7E7BB0AAF0}"/>
              </a:ext>
            </a:extLst>
          </p:cNvPr>
          <p:cNvSpPr/>
          <p:nvPr/>
        </p:nvSpPr>
        <p:spPr>
          <a:xfrm>
            <a:off x="4900771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A6EDE-FBD3-4368-A5A7-A2156D1E3F20}"/>
              </a:ext>
            </a:extLst>
          </p:cNvPr>
          <p:cNvSpPr/>
          <p:nvPr/>
        </p:nvSpPr>
        <p:spPr>
          <a:xfrm>
            <a:off x="5392968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03206F-D88C-4D48-B7A7-44DC51AA8F59}"/>
              </a:ext>
            </a:extLst>
          </p:cNvPr>
          <p:cNvSpPr/>
          <p:nvPr/>
        </p:nvSpPr>
        <p:spPr>
          <a:xfrm>
            <a:off x="5885165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087523-AAFE-429A-81F5-DCE3BDCBD48A}"/>
              </a:ext>
            </a:extLst>
          </p:cNvPr>
          <p:cNvSpPr/>
          <p:nvPr/>
        </p:nvSpPr>
        <p:spPr>
          <a:xfrm>
            <a:off x="6377362" y="2944342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311A5D-B8B4-4651-BFD0-5D7B1FED1737}"/>
              </a:ext>
            </a:extLst>
          </p:cNvPr>
          <p:cNvSpPr/>
          <p:nvPr/>
        </p:nvSpPr>
        <p:spPr>
          <a:xfrm>
            <a:off x="6877067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CFDDB-1CAE-4D47-8F72-16AA546A9473}"/>
              </a:ext>
            </a:extLst>
          </p:cNvPr>
          <p:cNvSpPr/>
          <p:nvPr/>
        </p:nvSpPr>
        <p:spPr>
          <a:xfrm>
            <a:off x="7376772" y="294434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A51C12-B42A-474C-96AF-AE9251B9FE9F}"/>
              </a:ext>
            </a:extLst>
          </p:cNvPr>
          <p:cNvSpPr/>
          <p:nvPr/>
        </p:nvSpPr>
        <p:spPr>
          <a:xfrm>
            <a:off x="3908757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95D073-ECE4-4F78-B616-BAAF9CD82695}"/>
              </a:ext>
            </a:extLst>
          </p:cNvPr>
          <p:cNvSpPr/>
          <p:nvPr/>
        </p:nvSpPr>
        <p:spPr>
          <a:xfrm>
            <a:off x="4400954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E74054-1B14-4092-86B3-D74202C88ECB}"/>
              </a:ext>
            </a:extLst>
          </p:cNvPr>
          <p:cNvSpPr/>
          <p:nvPr/>
        </p:nvSpPr>
        <p:spPr>
          <a:xfrm>
            <a:off x="4900659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A123CF-C482-497A-A641-DEAB7632EE4D}"/>
              </a:ext>
            </a:extLst>
          </p:cNvPr>
          <p:cNvSpPr/>
          <p:nvPr/>
        </p:nvSpPr>
        <p:spPr>
          <a:xfrm>
            <a:off x="5392856" y="3436539"/>
            <a:ext cx="492197" cy="49219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CE79E2-C473-4125-8F4B-A0F22AB1A0E9}"/>
              </a:ext>
            </a:extLst>
          </p:cNvPr>
          <p:cNvSpPr/>
          <p:nvPr/>
        </p:nvSpPr>
        <p:spPr>
          <a:xfrm>
            <a:off x="5885053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87F576-F076-41EB-ADE6-30C0BC3A3862}"/>
              </a:ext>
            </a:extLst>
          </p:cNvPr>
          <p:cNvSpPr/>
          <p:nvPr/>
        </p:nvSpPr>
        <p:spPr>
          <a:xfrm>
            <a:off x="6377250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3630B0C-B598-4E2A-9C26-446B1A7BB897}"/>
              </a:ext>
            </a:extLst>
          </p:cNvPr>
          <p:cNvSpPr/>
          <p:nvPr/>
        </p:nvSpPr>
        <p:spPr>
          <a:xfrm>
            <a:off x="6876955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E3CC83-F91D-4FFA-9972-BF0737E7E80A}"/>
              </a:ext>
            </a:extLst>
          </p:cNvPr>
          <p:cNvSpPr/>
          <p:nvPr/>
        </p:nvSpPr>
        <p:spPr>
          <a:xfrm>
            <a:off x="7376660" y="343653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1D4124-02F2-4511-B267-9494E4FCF7C1}"/>
              </a:ext>
            </a:extLst>
          </p:cNvPr>
          <p:cNvSpPr/>
          <p:nvPr/>
        </p:nvSpPr>
        <p:spPr>
          <a:xfrm>
            <a:off x="3909093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17BA2E-FEF8-4FE8-99C6-CA34A0D6D814}"/>
              </a:ext>
            </a:extLst>
          </p:cNvPr>
          <p:cNvSpPr/>
          <p:nvPr/>
        </p:nvSpPr>
        <p:spPr>
          <a:xfrm>
            <a:off x="4401290" y="3896405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DF8A75B-B317-4503-AD54-34472EA7A526}"/>
              </a:ext>
            </a:extLst>
          </p:cNvPr>
          <p:cNvSpPr/>
          <p:nvPr/>
        </p:nvSpPr>
        <p:spPr>
          <a:xfrm>
            <a:off x="4900995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4D0842-C422-4E31-96E1-7A1E4DDA45B0}"/>
              </a:ext>
            </a:extLst>
          </p:cNvPr>
          <p:cNvSpPr/>
          <p:nvPr/>
        </p:nvSpPr>
        <p:spPr>
          <a:xfrm>
            <a:off x="5393192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C2EFE8-7CC6-4680-AEBB-332C879E4F35}"/>
              </a:ext>
            </a:extLst>
          </p:cNvPr>
          <p:cNvSpPr/>
          <p:nvPr/>
        </p:nvSpPr>
        <p:spPr>
          <a:xfrm>
            <a:off x="5885389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43CCBE-415C-4B6C-AC51-EB716250FE89}"/>
              </a:ext>
            </a:extLst>
          </p:cNvPr>
          <p:cNvSpPr/>
          <p:nvPr/>
        </p:nvSpPr>
        <p:spPr>
          <a:xfrm>
            <a:off x="6377586" y="3896404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A07E9E-72C0-412E-A81D-747956379340}"/>
              </a:ext>
            </a:extLst>
          </p:cNvPr>
          <p:cNvSpPr/>
          <p:nvPr/>
        </p:nvSpPr>
        <p:spPr>
          <a:xfrm>
            <a:off x="6877291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0074D5-C693-4067-8DD6-44259C92A2D3}"/>
              </a:ext>
            </a:extLst>
          </p:cNvPr>
          <p:cNvSpPr/>
          <p:nvPr/>
        </p:nvSpPr>
        <p:spPr>
          <a:xfrm>
            <a:off x="7376996" y="389640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4DFEB-C0DB-4D7B-B247-5E214FB11E35}"/>
              </a:ext>
            </a:extLst>
          </p:cNvPr>
          <p:cNvSpPr/>
          <p:nvPr/>
        </p:nvSpPr>
        <p:spPr>
          <a:xfrm>
            <a:off x="3908981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2A2C28-903E-4636-86D3-B615388FC5A1}"/>
              </a:ext>
            </a:extLst>
          </p:cNvPr>
          <p:cNvSpPr/>
          <p:nvPr/>
        </p:nvSpPr>
        <p:spPr>
          <a:xfrm>
            <a:off x="4401178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FD4C6F3-834A-411D-99EF-0DCB8E760FB3}"/>
              </a:ext>
            </a:extLst>
          </p:cNvPr>
          <p:cNvSpPr/>
          <p:nvPr/>
        </p:nvSpPr>
        <p:spPr>
          <a:xfrm>
            <a:off x="4900883" y="4388601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5FE5B8-93C9-4AC6-97DD-BE89F8443575}"/>
              </a:ext>
            </a:extLst>
          </p:cNvPr>
          <p:cNvSpPr/>
          <p:nvPr/>
        </p:nvSpPr>
        <p:spPr>
          <a:xfrm>
            <a:off x="5393080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CB7E793-4F82-4B0E-AF9A-5247BCFF765B}"/>
              </a:ext>
            </a:extLst>
          </p:cNvPr>
          <p:cNvSpPr/>
          <p:nvPr/>
        </p:nvSpPr>
        <p:spPr>
          <a:xfrm>
            <a:off x="5885277" y="4388600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37A3CB4-3EFB-4E63-A7BE-8202BA936C45}"/>
              </a:ext>
            </a:extLst>
          </p:cNvPr>
          <p:cNvSpPr/>
          <p:nvPr/>
        </p:nvSpPr>
        <p:spPr>
          <a:xfrm>
            <a:off x="6377474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2B2B1DE-1D67-4CFE-AD0C-E8FAA6B8AF39}"/>
              </a:ext>
            </a:extLst>
          </p:cNvPr>
          <p:cNvSpPr/>
          <p:nvPr/>
        </p:nvSpPr>
        <p:spPr>
          <a:xfrm>
            <a:off x="6877179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08FA81-911C-4587-B6EA-649F44FB1F42}"/>
              </a:ext>
            </a:extLst>
          </p:cNvPr>
          <p:cNvSpPr/>
          <p:nvPr/>
        </p:nvSpPr>
        <p:spPr>
          <a:xfrm>
            <a:off x="7376884" y="438859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C875E78-2AD9-43C9-9DD3-7CEB7AE4AAE8}"/>
              </a:ext>
            </a:extLst>
          </p:cNvPr>
          <p:cNvSpPr/>
          <p:nvPr/>
        </p:nvSpPr>
        <p:spPr>
          <a:xfrm>
            <a:off x="3908981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6572D5-7A6C-4140-85A4-17CD2106E69A}"/>
              </a:ext>
            </a:extLst>
          </p:cNvPr>
          <p:cNvSpPr/>
          <p:nvPr/>
        </p:nvSpPr>
        <p:spPr>
          <a:xfrm>
            <a:off x="4401178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C911BD-14C9-49BB-9911-4CED322D2153}"/>
              </a:ext>
            </a:extLst>
          </p:cNvPr>
          <p:cNvSpPr/>
          <p:nvPr/>
        </p:nvSpPr>
        <p:spPr>
          <a:xfrm>
            <a:off x="4900883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647EC4-3E57-45E6-9F90-7A997AE781E4}"/>
              </a:ext>
            </a:extLst>
          </p:cNvPr>
          <p:cNvSpPr/>
          <p:nvPr/>
        </p:nvSpPr>
        <p:spPr>
          <a:xfrm>
            <a:off x="5393080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67BBAA-0355-45E1-9ACF-CB93D563D9AA}"/>
              </a:ext>
            </a:extLst>
          </p:cNvPr>
          <p:cNvSpPr/>
          <p:nvPr/>
        </p:nvSpPr>
        <p:spPr>
          <a:xfrm>
            <a:off x="5885277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64B3DF-7D8D-4C2A-B4A9-5C3E4B0DD82A}"/>
              </a:ext>
            </a:extLst>
          </p:cNvPr>
          <p:cNvSpPr/>
          <p:nvPr/>
        </p:nvSpPr>
        <p:spPr>
          <a:xfrm>
            <a:off x="6377474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AB6EE9-944D-4A91-9498-6DFE70D12981}"/>
              </a:ext>
            </a:extLst>
          </p:cNvPr>
          <p:cNvSpPr/>
          <p:nvPr/>
        </p:nvSpPr>
        <p:spPr>
          <a:xfrm>
            <a:off x="6877179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76847BA-DB30-409B-BB64-B12A0B22F19F}"/>
              </a:ext>
            </a:extLst>
          </p:cNvPr>
          <p:cNvSpPr/>
          <p:nvPr/>
        </p:nvSpPr>
        <p:spPr>
          <a:xfrm>
            <a:off x="7376884" y="488079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5A5122-2408-484D-904E-1EFAC37071E5}"/>
              </a:ext>
            </a:extLst>
          </p:cNvPr>
          <p:cNvSpPr/>
          <p:nvPr/>
        </p:nvSpPr>
        <p:spPr>
          <a:xfrm>
            <a:off x="3908869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B929B0-47C8-43DC-8D42-2A4650941B40}"/>
              </a:ext>
            </a:extLst>
          </p:cNvPr>
          <p:cNvSpPr/>
          <p:nvPr/>
        </p:nvSpPr>
        <p:spPr>
          <a:xfrm>
            <a:off x="4401066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AA18DF-9513-4F49-A9E4-AB1D5107FFC6}"/>
              </a:ext>
            </a:extLst>
          </p:cNvPr>
          <p:cNvSpPr/>
          <p:nvPr/>
        </p:nvSpPr>
        <p:spPr>
          <a:xfrm>
            <a:off x="4900771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55B86D-08B4-49F0-A8AB-490FC0209BAB}"/>
              </a:ext>
            </a:extLst>
          </p:cNvPr>
          <p:cNvSpPr/>
          <p:nvPr/>
        </p:nvSpPr>
        <p:spPr>
          <a:xfrm>
            <a:off x="5392968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E2B598-8C68-4CCF-AFAF-AE1448224B87}"/>
              </a:ext>
            </a:extLst>
          </p:cNvPr>
          <p:cNvSpPr/>
          <p:nvPr/>
        </p:nvSpPr>
        <p:spPr>
          <a:xfrm>
            <a:off x="5885165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0094D7-B6C8-44C7-A6BD-C0DA9D7CC3DA}"/>
              </a:ext>
            </a:extLst>
          </p:cNvPr>
          <p:cNvSpPr/>
          <p:nvPr/>
        </p:nvSpPr>
        <p:spPr>
          <a:xfrm>
            <a:off x="6377362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7E472F3-A9B6-4E05-8240-3E1D614E37F4}"/>
              </a:ext>
            </a:extLst>
          </p:cNvPr>
          <p:cNvSpPr/>
          <p:nvPr/>
        </p:nvSpPr>
        <p:spPr>
          <a:xfrm>
            <a:off x="6877067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54C3DBF-028D-414D-9B61-AB327FBAAC65}"/>
              </a:ext>
            </a:extLst>
          </p:cNvPr>
          <p:cNvSpPr/>
          <p:nvPr/>
        </p:nvSpPr>
        <p:spPr>
          <a:xfrm>
            <a:off x="7376772" y="537299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706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5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04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43396</TotalTime>
  <Words>628</Words>
  <Application>Microsoft Office PowerPoint</Application>
  <PresentationFormat>와이드스크린</PresentationFormat>
  <Paragraphs>385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Knight’s Tour Problem (Algorithmic Problems)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Hyunjin Kim</cp:lastModifiedBy>
  <cp:revision>283</cp:revision>
  <dcterms:created xsi:type="dcterms:W3CDTF">2015-02-15T18:13:13Z</dcterms:created>
  <dcterms:modified xsi:type="dcterms:W3CDTF">2023-04-13T04:18:36Z</dcterms:modified>
</cp:coreProperties>
</file>