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93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4" r:id="rId14"/>
    <p:sldId id="314" r:id="rId15"/>
    <p:sldId id="31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3"/>
    <a:srgbClr val="FF7C80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2023. 04. 14.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 Packing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31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176234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6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37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9BE22-32E9-4035-AEAA-6C54B47588C1}"/>
              </a:ext>
            </a:extLst>
          </p:cNvPr>
          <p:cNvSpPr txBox="1"/>
          <p:nvPr/>
        </p:nvSpPr>
        <p:spPr>
          <a:xfrm>
            <a:off x="3138150" y="2121936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17A35-D406-4FCF-B2D9-1060028B8F2C}"/>
              </a:ext>
            </a:extLst>
          </p:cNvPr>
          <p:cNvSpPr txBox="1"/>
          <p:nvPr/>
        </p:nvSpPr>
        <p:spPr>
          <a:xfrm>
            <a:off x="3138150" y="273785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1D24AA-AEA3-4514-8936-36F3AB09794A}"/>
              </a:ext>
            </a:extLst>
          </p:cNvPr>
          <p:cNvSpPr txBox="1"/>
          <p:nvPr/>
        </p:nvSpPr>
        <p:spPr>
          <a:xfrm>
            <a:off x="3138150" y="33148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7221B6-7A83-40B3-979A-09EF0CFF0460}"/>
              </a:ext>
            </a:extLst>
          </p:cNvPr>
          <p:cNvSpPr txBox="1"/>
          <p:nvPr/>
        </p:nvSpPr>
        <p:spPr>
          <a:xfrm>
            <a:off x="3138150" y="40148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1438BA-BF5F-470B-BEE8-B4019D6D65D8}"/>
              </a:ext>
            </a:extLst>
          </p:cNvPr>
          <p:cNvSpPr txBox="1"/>
          <p:nvPr/>
        </p:nvSpPr>
        <p:spPr>
          <a:xfrm>
            <a:off x="3138150" y="463074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6DB473-E719-4C2E-A30F-EBBE065E3CBB}"/>
              </a:ext>
            </a:extLst>
          </p:cNvPr>
          <p:cNvSpPr txBox="1"/>
          <p:nvPr/>
        </p:nvSpPr>
        <p:spPr>
          <a:xfrm>
            <a:off x="3138150" y="52644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#6</a:t>
            </a:r>
          </a:p>
        </p:txBody>
      </p:sp>
    </p:spTree>
    <p:extLst>
      <p:ext uri="{BB962C8B-B14F-4D97-AF65-F5344CB8AC3E}">
        <p14:creationId xmlns:p14="http://schemas.microsoft.com/office/powerpoint/2010/main" val="154578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C6423-69CE-4221-BE07-5E994BE73817}"/>
              </a:ext>
            </a:extLst>
          </p:cNvPr>
          <p:cNvSpPr txBox="1"/>
          <p:nvPr/>
        </p:nvSpPr>
        <p:spPr>
          <a:xfrm>
            <a:off x="3138150" y="2121936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49BB9A-687A-41AB-8E05-5EE65D19569D}"/>
              </a:ext>
            </a:extLst>
          </p:cNvPr>
          <p:cNvSpPr txBox="1"/>
          <p:nvPr/>
        </p:nvSpPr>
        <p:spPr>
          <a:xfrm>
            <a:off x="3138150" y="273785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53150E-FCD3-4BC9-9428-505084769A6F}"/>
              </a:ext>
            </a:extLst>
          </p:cNvPr>
          <p:cNvSpPr txBox="1"/>
          <p:nvPr/>
        </p:nvSpPr>
        <p:spPr>
          <a:xfrm>
            <a:off x="3138150" y="3314860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92FFA-6C03-46F4-BB6F-DE6C51CEB1C3}"/>
              </a:ext>
            </a:extLst>
          </p:cNvPr>
          <p:cNvSpPr txBox="1"/>
          <p:nvPr/>
        </p:nvSpPr>
        <p:spPr>
          <a:xfrm>
            <a:off x="3138150" y="4014828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E47DC-57B4-4C31-8FFD-DC4394F1CDE7}"/>
              </a:ext>
            </a:extLst>
          </p:cNvPr>
          <p:cNvSpPr txBox="1"/>
          <p:nvPr/>
        </p:nvSpPr>
        <p:spPr>
          <a:xfrm>
            <a:off x="3138150" y="463074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F9B198-AFE3-4E7C-A0BA-A0005E9ACF42}"/>
              </a:ext>
            </a:extLst>
          </p:cNvPr>
          <p:cNvSpPr txBox="1"/>
          <p:nvPr/>
        </p:nvSpPr>
        <p:spPr>
          <a:xfrm>
            <a:off x="3138150" y="5264412"/>
            <a:ext cx="9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</a:t>
            </a:r>
          </a:p>
        </p:txBody>
      </p:sp>
    </p:spTree>
    <p:extLst>
      <p:ext uri="{BB962C8B-B14F-4D97-AF65-F5344CB8AC3E}">
        <p14:creationId xmlns:p14="http://schemas.microsoft.com/office/powerpoint/2010/main" val="244883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345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503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7660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38187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1763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3341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4919" y="2043237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00744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59793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121371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9182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5340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24737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86315" y="266818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84975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39075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00653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62231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23809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85388" y="3285881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29049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35136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096714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58292" y="391083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09431" y="3903576"/>
            <a:ext cx="261578" cy="52150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424347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 Packing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packing 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about how to fit several items into bins (containers) in an efficient way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different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volumes must be packed into a finite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bins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of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bins has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volume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 aim is 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the number of bins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hen the number of bins is restricted to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each item is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characteri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by both a volume and a 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problem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maximi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value of items that can fit in the bin is known as the </a:t>
            </a:r>
            <a:r>
              <a:rPr lang="en-US" b="1" dirty="0">
                <a:solidFill>
                  <a:srgbClr val="0070C0"/>
                </a:solidFill>
              </a:rPr>
              <a:t>knapsack problem</a:t>
            </a:r>
            <a:endParaRPr lang="hu-HU" b="1" dirty="0">
              <a:solidFill>
                <a:srgbClr val="0070C0"/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452852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392044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45415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06993" y="513595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8771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Decreasing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C4CC5-6DAA-45FD-B9E6-3B15B6E2C33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BAAEBB-77C3-45E8-84C8-7A6317399FA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3985E-EC3C-45FE-A44C-482A5D9ECA4E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0E006A-6EE3-4F8D-8351-A4B4F7C7317B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B974F8-8BC7-477B-9236-B76BF88EE0C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DB378-F277-4649-88CF-B69E3C45289F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F40E0A-B8EC-43D3-B9E0-FA4D24A93DF2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CB5D93-55ED-44D5-9A3C-D71C8F7F472C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034028-222A-4BFC-BBA7-E48C8E964D86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3D1DB3-9B66-4A79-83C9-D0399100BAC8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6F619A-E0E9-47E2-AD8B-9BC9792F8EA3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BEC79B-16BE-4B70-A122-99CCBDCA1726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D300D-ECEF-4058-A905-C91099EFB24A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D7A903-51F5-46FF-93D8-7CF295877149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5F838-E8D8-4C96-89C3-57E2DBF5D4F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AD7AA-1668-4FFA-950E-985430992B2D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DA59DD-E6E9-4A53-B881-6F7D2027C35E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D35897-080B-4F81-A7FE-9329E8707BB7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C83854-69A0-4D43-AD01-0021180D32D6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A11088-6D25-4C44-86AB-A45367C8244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1E7096-D808-4BB7-99EE-E46795D8F884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1745B-5FD3-442F-846E-B38C94467837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F988D3-AAF0-42D0-9CB3-9D835B144225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DAC455-1E93-4C95-BECC-B74B5E9723BC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233BEE-F260-44D7-AB70-1C33FB115C7B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E804BA-BE9B-4122-A655-989174A32E7C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BDDCA0-C051-42D2-9DE9-E5A94EE3AC8C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3061E9-8411-42FD-8C1C-31E45B4E6FBD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489D62-76BC-478D-83A8-56C1ED9CE8CD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551717-7DA9-477D-8337-620383407E4B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56A9C87-CFF9-4396-B1A2-FBBDAE142FE4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7A3FA3-89F3-4B10-B09F-444BD7ADAA0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FCE0ED-7137-41CD-A990-E0D0E760264A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361B9D1-073F-4005-A68D-1EF4350EA329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F927DE-7348-4F8D-BD72-73083B09AFAE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AC2D8F-28C4-41C8-9C8A-9E396F26F2EE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9993AD-6DD5-4DEB-97BD-2D93CA51B8DC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B3A534-8785-4A5E-9009-4C24EE4D725C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94BBF0-481E-46D5-A97E-23A211F5F74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CF6E-E4C2-4812-A8AB-5679D5677AA2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C2B5C4-78C6-46C5-887C-788438F2785F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F10B971-B6C7-4D35-85B7-AB3DE58485A5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4587B7-12C2-406B-9CAD-73195CA0F731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F1776C-043F-4D60-A3BE-53F8674FCFB7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D68C9-1593-47D4-8C4B-0ADC7EEBDDA3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</p:spTree>
    <p:extLst>
      <p:ext uri="{BB962C8B-B14F-4D97-AF65-F5344CB8AC3E}">
        <p14:creationId xmlns:p14="http://schemas.microsoft.com/office/powerpoint/2010/main" val="2912451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FD5E2E5-2EB4-421C-9C8A-52C8A258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groups of people with group sizes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We have minibuses with capacity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optimal number of minibuses when the groups must stay together?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machines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programming languages often have to solve this problem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television advertisements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are given a certain time slot (for example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minutes). 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 do we pack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most commercials into each time slot and maximize our daily profits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 Packing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91EA0-65A7-4FA5-87A5-9D3CF1EF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74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approach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„brute-force search”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 all bins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try to put the current item in the bin and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fits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call the same method with the next item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first-fit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iterate over all the items we want to put into bins - if we are not able to put it into a given bin we try to put it into the next one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non-optimal solutions in the main</a:t>
            </a: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3.)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first-fit decreasing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 the items in decreasing order may be helpful - after sorting we use first-fit algorithm</a:t>
            </a:r>
          </a:p>
          <a:p>
            <a:pPr lvl="2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non-optimal solutions in the main</a:t>
            </a:r>
          </a:p>
          <a:p>
            <a:pPr marL="914400" lvl="2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3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B9D70-81D2-447A-B33B-711DE239D1FE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5CE399-F1F1-48E7-B253-729F13C95F4E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60835-8E42-4B69-8152-25F8723B563F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4AC010-BFCF-4412-B156-7CDF55070C4E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D812E-ABB6-48E7-985B-EB578AA2A9B7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F774D-F732-4731-AB6B-D9788B29D163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8CF42-F960-4B3A-BAFE-7586C1FF7CB0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F874E0-979E-4E9E-B672-3F77EF554C59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0EFFC-9F49-4133-A125-1CBED49C2D64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D8DA1-9CAB-43E4-9AF0-D64207CD8BAF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D046-47DC-4849-88B9-BBE7A987B6F3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17EF45-EA2A-4779-8DB3-DDB2CDA48CF3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EB198F-B400-4172-BD73-4286E1FFC5B0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81748-0590-4A3C-8F26-87EBAC9ACE0D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B260D-D5F9-483C-946A-76128CF42AA6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E7E20C-482E-4F28-99D1-28242A1D313D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8CE52A-1523-44A9-A530-801B483DA1C2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7F7F19-C920-4281-965B-ABD561C714B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BC76-33D5-402A-8F8A-94DA4263F940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382539-889F-4DB1-B8EC-605202E92CE1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EF2ADC-9047-4A5B-AECE-1468EBD47342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118676-73A7-44C0-AC70-ABC11CED6C73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160ED-067C-449E-A28D-7B75CBE1619B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CB079A-4EF2-48FE-84E9-E4166116BFAF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E9A549-C23A-4353-9668-4BF7225D3A83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66473C-E5FC-4D42-8C6E-A4E5DC76667C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BD1EF2-BDF5-446B-AB49-D057264A34E4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9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BB6F4E-D0E7-42B7-9DB2-D6561736D589}"/>
              </a:ext>
            </a:extLst>
          </p:cNvPr>
          <p:cNvSpPr/>
          <p:nvPr/>
        </p:nvSpPr>
        <p:spPr>
          <a:xfrm>
            <a:off x="857516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3221E8-D1E9-46BD-A603-45E0C84BB10B}"/>
              </a:ext>
            </a:extLst>
          </p:cNvPr>
          <p:cNvSpPr/>
          <p:nvPr/>
        </p:nvSpPr>
        <p:spPr>
          <a:xfrm>
            <a:off x="1119094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404C6C-4C2B-426F-AD02-819616A99ED5}"/>
              </a:ext>
            </a:extLst>
          </p:cNvPr>
          <p:cNvSpPr/>
          <p:nvPr/>
        </p:nvSpPr>
        <p:spPr>
          <a:xfrm>
            <a:off x="1380672" y="205293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9044F8-9C10-4FAE-86B0-D04F42246E82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92F164-5500-4370-AFB1-CCB7E5AA256A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12CE73-7BA4-4426-92F6-45088A069A03}"/>
              </a:ext>
            </a:extLst>
          </p:cNvPr>
          <p:cNvSpPr/>
          <p:nvPr/>
        </p:nvSpPr>
        <p:spPr>
          <a:xfrm>
            <a:off x="1631812" y="2050775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26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9044F8-9C10-4FAE-86B0-D04F42246E82}"/>
              </a:ext>
            </a:extLst>
          </p:cNvPr>
          <p:cNvSpPr/>
          <p:nvPr/>
        </p:nvSpPr>
        <p:spPr>
          <a:xfrm>
            <a:off x="857515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92F164-5500-4370-AFB1-CCB7E5AA256A}"/>
              </a:ext>
            </a:extLst>
          </p:cNvPr>
          <p:cNvSpPr/>
          <p:nvPr/>
        </p:nvSpPr>
        <p:spPr>
          <a:xfrm>
            <a:off x="1119093" y="2683896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84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E8CA89-13F6-44A1-A642-58D4E228052D}"/>
              </a:ext>
            </a:extLst>
          </p:cNvPr>
          <p:cNvSpPr/>
          <p:nvPr/>
        </p:nvSpPr>
        <p:spPr>
          <a:xfrm>
            <a:off x="85751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CD0D69E-85F4-4113-81B1-2312D26A73DE}"/>
              </a:ext>
            </a:extLst>
          </p:cNvPr>
          <p:cNvSpPr/>
          <p:nvPr/>
        </p:nvSpPr>
        <p:spPr>
          <a:xfrm>
            <a:off x="111909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B690CE-905B-4D85-A0AF-0AF1AA599927}"/>
              </a:ext>
            </a:extLst>
          </p:cNvPr>
          <p:cNvSpPr/>
          <p:nvPr/>
        </p:nvSpPr>
        <p:spPr>
          <a:xfrm>
            <a:off x="138067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907C591-33FA-4E9C-9952-23DBD45C1FD7}"/>
              </a:ext>
            </a:extLst>
          </p:cNvPr>
          <p:cNvSpPr/>
          <p:nvPr/>
        </p:nvSpPr>
        <p:spPr>
          <a:xfrm>
            <a:off x="1642250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16A7F6-4712-4FAE-997B-0BFFE36E0AB0}"/>
              </a:ext>
            </a:extLst>
          </p:cNvPr>
          <p:cNvSpPr/>
          <p:nvPr/>
        </p:nvSpPr>
        <p:spPr>
          <a:xfrm>
            <a:off x="1895826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EE5BA-D480-45FA-B337-C475744514D7}"/>
              </a:ext>
            </a:extLst>
          </p:cNvPr>
          <p:cNvSpPr/>
          <p:nvPr/>
        </p:nvSpPr>
        <p:spPr>
          <a:xfrm>
            <a:off x="2157404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627606-6587-4651-9F8F-8D38A1BF603C}"/>
              </a:ext>
            </a:extLst>
          </p:cNvPr>
          <p:cNvSpPr/>
          <p:nvPr/>
        </p:nvSpPr>
        <p:spPr>
          <a:xfrm>
            <a:off x="2418982" y="3314860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549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AD53A3-8DF9-4117-8087-25F064DDAAAF}"/>
              </a:ext>
            </a:extLst>
          </p:cNvPr>
          <p:cNvSpPr/>
          <p:nvPr/>
        </p:nvSpPr>
        <p:spPr>
          <a:xfrm>
            <a:off x="851829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C5FDA4-791A-4C1B-99D4-D9FB9B434C4F}"/>
              </a:ext>
            </a:extLst>
          </p:cNvPr>
          <p:cNvSpPr/>
          <p:nvPr/>
        </p:nvSpPr>
        <p:spPr>
          <a:xfrm>
            <a:off x="1113407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5D6EEC-C625-4168-B794-E87F22244DD8}"/>
              </a:ext>
            </a:extLst>
          </p:cNvPr>
          <p:cNvSpPr/>
          <p:nvPr/>
        </p:nvSpPr>
        <p:spPr>
          <a:xfrm>
            <a:off x="1374985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F6CBE3-B4ED-4E07-BC40-55EBA67EB049}"/>
              </a:ext>
            </a:extLst>
          </p:cNvPr>
          <p:cNvSpPr/>
          <p:nvPr/>
        </p:nvSpPr>
        <p:spPr>
          <a:xfrm>
            <a:off x="1636563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6061FB5-67EE-4CB2-A8FD-8834A08BF425}"/>
              </a:ext>
            </a:extLst>
          </p:cNvPr>
          <p:cNvSpPr/>
          <p:nvPr/>
        </p:nvSpPr>
        <p:spPr>
          <a:xfrm>
            <a:off x="1898142" y="3945824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70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First-Fit Bin Packing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113E7-166F-44BA-A115-C166F7AC1704}"/>
              </a:ext>
            </a:extLst>
          </p:cNvPr>
          <p:cNvSpPr/>
          <p:nvPr/>
        </p:nvSpPr>
        <p:spPr>
          <a:xfrm>
            <a:off x="6679389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AE18C0-14A7-45D6-948F-A2018EC718FA}"/>
              </a:ext>
            </a:extLst>
          </p:cNvPr>
          <p:cNvSpPr/>
          <p:nvPr/>
        </p:nvSpPr>
        <p:spPr>
          <a:xfrm>
            <a:off x="694984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CA9FAB-DB58-498B-B068-2FD0B95926FA}"/>
              </a:ext>
            </a:extLst>
          </p:cNvPr>
          <p:cNvSpPr/>
          <p:nvPr/>
        </p:nvSpPr>
        <p:spPr>
          <a:xfrm>
            <a:off x="722030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2C14E6-E1D5-423C-A27C-4A01F4E7FAFE}"/>
              </a:ext>
            </a:extLst>
          </p:cNvPr>
          <p:cNvSpPr/>
          <p:nvPr/>
        </p:nvSpPr>
        <p:spPr>
          <a:xfrm>
            <a:off x="7490757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E5C06-DA1D-43E6-9807-C654E32394AA}"/>
              </a:ext>
            </a:extLst>
          </p:cNvPr>
          <p:cNvSpPr/>
          <p:nvPr/>
        </p:nvSpPr>
        <p:spPr>
          <a:xfrm>
            <a:off x="7735455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170FDB-F53B-4754-9E5E-27449F4EA4D8}"/>
              </a:ext>
            </a:extLst>
          </p:cNvPr>
          <p:cNvSpPr/>
          <p:nvPr/>
        </p:nvSpPr>
        <p:spPr>
          <a:xfrm>
            <a:off x="8005911" y="1760953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109647-1F00-49DE-A691-197C6E4760C7}"/>
              </a:ext>
            </a:extLst>
          </p:cNvPr>
          <p:cNvSpPr/>
          <p:nvPr/>
        </p:nvSpPr>
        <p:spPr>
          <a:xfrm>
            <a:off x="8276367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C83612-F5B0-44B2-9DA1-A203E2E8989A}"/>
              </a:ext>
            </a:extLst>
          </p:cNvPr>
          <p:cNvSpPr/>
          <p:nvPr/>
        </p:nvSpPr>
        <p:spPr>
          <a:xfrm>
            <a:off x="8546823" y="1760953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A8AFBD-8703-4E17-8F09-37EEB54283AA}"/>
              </a:ext>
            </a:extLst>
          </p:cNvPr>
          <p:cNvSpPr txBox="1"/>
          <p:nvPr/>
        </p:nvSpPr>
        <p:spPr>
          <a:xfrm>
            <a:off x="8953024" y="18321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2312DC9-A574-42E1-9324-6300375F5AEC}"/>
              </a:ext>
            </a:extLst>
          </p:cNvPr>
          <p:cNvSpPr/>
          <p:nvPr/>
        </p:nvSpPr>
        <p:spPr>
          <a:xfrm>
            <a:off x="6679389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50D17-F28C-47B0-814A-F54410E50B00}"/>
              </a:ext>
            </a:extLst>
          </p:cNvPr>
          <p:cNvSpPr/>
          <p:nvPr/>
        </p:nvSpPr>
        <p:spPr>
          <a:xfrm>
            <a:off x="694984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73878E-FEAA-4D08-92E2-40FFA8FCBDBC}"/>
              </a:ext>
            </a:extLst>
          </p:cNvPr>
          <p:cNvSpPr/>
          <p:nvPr/>
        </p:nvSpPr>
        <p:spPr>
          <a:xfrm>
            <a:off x="722030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AAC52A-8DC8-48CE-A936-1B3A805334C3}"/>
              </a:ext>
            </a:extLst>
          </p:cNvPr>
          <p:cNvSpPr/>
          <p:nvPr/>
        </p:nvSpPr>
        <p:spPr>
          <a:xfrm>
            <a:off x="749075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7C0C294-B059-4DF8-9D08-6DAC2C0B93EB}"/>
              </a:ext>
            </a:extLst>
          </p:cNvPr>
          <p:cNvSpPr/>
          <p:nvPr/>
        </p:nvSpPr>
        <p:spPr>
          <a:xfrm>
            <a:off x="7735455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F4FCEB-C8A9-439B-98AE-2D5CE7FA3CA5}"/>
              </a:ext>
            </a:extLst>
          </p:cNvPr>
          <p:cNvSpPr/>
          <p:nvPr/>
        </p:nvSpPr>
        <p:spPr>
          <a:xfrm>
            <a:off x="8005911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4C2C16-6EA9-4BBB-8650-4B4B511C9625}"/>
              </a:ext>
            </a:extLst>
          </p:cNvPr>
          <p:cNvSpPr/>
          <p:nvPr/>
        </p:nvSpPr>
        <p:spPr>
          <a:xfrm>
            <a:off x="8276367" y="2687179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9FA4C2-8DED-4843-AEA2-AB9A84BBA38F}"/>
              </a:ext>
            </a:extLst>
          </p:cNvPr>
          <p:cNvSpPr/>
          <p:nvPr/>
        </p:nvSpPr>
        <p:spPr>
          <a:xfrm>
            <a:off x="8546823" y="2687179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E36002-08C9-4992-BEA1-F353832F3649}"/>
              </a:ext>
            </a:extLst>
          </p:cNvPr>
          <p:cNvSpPr txBox="1"/>
          <p:nvPr/>
        </p:nvSpPr>
        <p:spPr>
          <a:xfrm>
            <a:off x="8953024" y="275834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879153-6D94-4231-83C0-A3EC4179A75F}"/>
              </a:ext>
            </a:extLst>
          </p:cNvPr>
          <p:cNvSpPr/>
          <p:nvPr/>
        </p:nvSpPr>
        <p:spPr>
          <a:xfrm>
            <a:off x="6679389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558030-CA84-422E-A619-75D4D05B1C28}"/>
              </a:ext>
            </a:extLst>
          </p:cNvPr>
          <p:cNvSpPr/>
          <p:nvPr/>
        </p:nvSpPr>
        <p:spPr>
          <a:xfrm>
            <a:off x="694984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D1F3AD-DFB7-48C6-8546-1C5C3638CBEB}"/>
              </a:ext>
            </a:extLst>
          </p:cNvPr>
          <p:cNvSpPr/>
          <p:nvPr/>
        </p:nvSpPr>
        <p:spPr>
          <a:xfrm>
            <a:off x="7220301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03CA25-7094-43AB-93D6-49946F646E8C}"/>
              </a:ext>
            </a:extLst>
          </p:cNvPr>
          <p:cNvSpPr/>
          <p:nvPr/>
        </p:nvSpPr>
        <p:spPr>
          <a:xfrm>
            <a:off x="7490757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E887C4B-4867-4E2D-98AE-C91CDF29619D}"/>
              </a:ext>
            </a:extLst>
          </p:cNvPr>
          <p:cNvSpPr/>
          <p:nvPr/>
        </p:nvSpPr>
        <p:spPr>
          <a:xfrm>
            <a:off x="7735455" y="3624378"/>
            <a:ext cx="270456" cy="508371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4864D2-F419-43E0-9612-05F70CA0013F}"/>
              </a:ext>
            </a:extLst>
          </p:cNvPr>
          <p:cNvSpPr/>
          <p:nvPr/>
        </p:nvSpPr>
        <p:spPr>
          <a:xfrm>
            <a:off x="8005911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CC94B-6A89-471C-8329-4E43D05799DF}"/>
              </a:ext>
            </a:extLst>
          </p:cNvPr>
          <p:cNvSpPr/>
          <p:nvPr/>
        </p:nvSpPr>
        <p:spPr>
          <a:xfrm>
            <a:off x="8276367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14D5C08-3A4D-420E-A97D-65DE7CACC498}"/>
              </a:ext>
            </a:extLst>
          </p:cNvPr>
          <p:cNvSpPr/>
          <p:nvPr/>
        </p:nvSpPr>
        <p:spPr>
          <a:xfrm>
            <a:off x="8546823" y="3624378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133A0-42C1-481F-85CE-371B9081325F}"/>
              </a:ext>
            </a:extLst>
          </p:cNvPr>
          <p:cNvSpPr txBox="1"/>
          <p:nvPr/>
        </p:nvSpPr>
        <p:spPr>
          <a:xfrm>
            <a:off x="8953024" y="36955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2002EA-BEF2-4962-ABEF-DA3D5E7F3761}"/>
              </a:ext>
            </a:extLst>
          </p:cNvPr>
          <p:cNvSpPr/>
          <p:nvPr/>
        </p:nvSpPr>
        <p:spPr>
          <a:xfrm>
            <a:off x="6679389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0902C65-F857-4589-8AB2-3AD7A88486F6}"/>
              </a:ext>
            </a:extLst>
          </p:cNvPr>
          <p:cNvSpPr/>
          <p:nvPr/>
        </p:nvSpPr>
        <p:spPr>
          <a:xfrm>
            <a:off x="694984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70BDB35-184F-443A-8FB7-7F499717C16D}"/>
              </a:ext>
            </a:extLst>
          </p:cNvPr>
          <p:cNvSpPr/>
          <p:nvPr/>
        </p:nvSpPr>
        <p:spPr>
          <a:xfrm>
            <a:off x="722030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2473B65-BB14-4411-AAF3-039DE102B77B}"/>
              </a:ext>
            </a:extLst>
          </p:cNvPr>
          <p:cNvSpPr/>
          <p:nvPr/>
        </p:nvSpPr>
        <p:spPr>
          <a:xfrm>
            <a:off x="749075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941742-56E9-434C-9F85-C9DDA0317E61}"/>
              </a:ext>
            </a:extLst>
          </p:cNvPr>
          <p:cNvSpPr/>
          <p:nvPr/>
        </p:nvSpPr>
        <p:spPr>
          <a:xfrm>
            <a:off x="7735455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D564C2B-8AAE-4D0B-81FF-F0A224482D6E}"/>
              </a:ext>
            </a:extLst>
          </p:cNvPr>
          <p:cNvSpPr/>
          <p:nvPr/>
        </p:nvSpPr>
        <p:spPr>
          <a:xfrm>
            <a:off x="8005911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382847-DB03-42F5-B52F-C411349543DE}"/>
              </a:ext>
            </a:extLst>
          </p:cNvPr>
          <p:cNvSpPr/>
          <p:nvPr/>
        </p:nvSpPr>
        <p:spPr>
          <a:xfrm>
            <a:off x="8276367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A4E2A8-6958-4946-8E25-86B23C77A68A}"/>
              </a:ext>
            </a:extLst>
          </p:cNvPr>
          <p:cNvSpPr/>
          <p:nvPr/>
        </p:nvSpPr>
        <p:spPr>
          <a:xfrm>
            <a:off x="8546823" y="4550604"/>
            <a:ext cx="270456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EE7B3A8-4640-4009-9D22-D819168CC343}"/>
              </a:ext>
            </a:extLst>
          </p:cNvPr>
          <p:cNvSpPr txBox="1"/>
          <p:nvPr/>
        </p:nvSpPr>
        <p:spPr>
          <a:xfrm>
            <a:off x="8953024" y="462176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7A3EBF7-6261-4766-8BB9-8D3B316F72F0}"/>
              </a:ext>
            </a:extLst>
          </p:cNvPr>
          <p:cNvSpPr/>
          <p:nvPr/>
        </p:nvSpPr>
        <p:spPr>
          <a:xfrm>
            <a:off x="6681768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81718-724F-493E-822A-AF994CB7D120}"/>
              </a:ext>
            </a:extLst>
          </p:cNvPr>
          <p:cNvSpPr/>
          <p:nvPr/>
        </p:nvSpPr>
        <p:spPr>
          <a:xfrm>
            <a:off x="695222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CA2402-5E21-4A20-AA0D-D4274638C30D}"/>
              </a:ext>
            </a:extLst>
          </p:cNvPr>
          <p:cNvSpPr/>
          <p:nvPr/>
        </p:nvSpPr>
        <p:spPr>
          <a:xfrm>
            <a:off x="722268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4EF41C-022A-42C7-B14A-D693120F01CA}"/>
              </a:ext>
            </a:extLst>
          </p:cNvPr>
          <p:cNvSpPr/>
          <p:nvPr/>
        </p:nvSpPr>
        <p:spPr>
          <a:xfrm>
            <a:off x="749313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DF8857-FECB-4E2B-8359-CDF26EC93F10}"/>
              </a:ext>
            </a:extLst>
          </p:cNvPr>
          <p:cNvSpPr/>
          <p:nvPr/>
        </p:nvSpPr>
        <p:spPr>
          <a:xfrm>
            <a:off x="7737834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83A1EAC-805D-42DF-BD0C-FAAFC4912DF6}"/>
              </a:ext>
            </a:extLst>
          </p:cNvPr>
          <p:cNvSpPr/>
          <p:nvPr/>
        </p:nvSpPr>
        <p:spPr>
          <a:xfrm>
            <a:off x="8008290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F7AAE-41DA-4BC3-AE81-76AFB82B1587}"/>
              </a:ext>
            </a:extLst>
          </p:cNvPr>
          <p:cNvSpPr/>
          <p:nvPr/>
        </p:nvSpPr>
        <p:spPr>
          <a:xfrm>
            <a:off x="8278746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D879E0-6E78-4DF0-A0C4-98C265462D74}"/>
              </a:ext>
            </a:extLst>
          </p:cNvPr>
          <p:cNvSpPr/>
          <p:nvPr/>
        </p:nvSpPr>
        <p:spPr>
          <a:xfrm>
            <a:off x="8549202" y="5361683"/>
            <a:ext cx="306234" cy="508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ACB96F-081C-47BF-8BE5-D50BD88BCF7B}"/>
              </a:ext>
            </a:extLst>
          </p:cNvPr>
          <p:cNvSpPr txBox="1"/>
          <p:nvPr/>
        </p:nvSpPr>
        <p:spPr>
          <a:xfrm>
            <a:off x="8955403" y="5432844"/>
            <a:ext cx="8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#5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E395EC-4219-41E2-82B5-07376EAC59EE}"/>
              </a:ext>
            </a:extLst>
          </p:cNvPr>
          <p:cNvSpPr/>
          <p:nvPr/>
        </p:nvSpPr>
        <p:spPr>
          <a:xfrm>
            <a:off x="838200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586065-3E68-4162-A76E-3D2A765BB1DD}"/>
              </a:ext>
            </a:extLst>
          </p:cNvPr>
          <p:cNvSpPr/>
          <p:nvPr/>
        </p:nvSpPr>
        <p:spPr>
          <a:xfrm>
            <a:off x="1099778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D63BC2-4230-42BD-BD1D-66691558B93D}"/>
              </a:ext>
            </a:extLst>
          </p:cNvPr>
          <p:cNvSpPr/>
          <p:nvPr/>
        </p:nvSpPr>
        <p:spPr>
          <a:xfrm>
            <a:off x="137023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DC995-8D3F-4BC1-B60F-320890D734C5}"/>
              </a:ext>
            </a:extLst>
          </p:cNvPr>
          <p:cNvSpPr/>
          <p:nvPr/>
        </p:nvSpPr>
        <p:spPr>
          <a:xfrm>
            <a:off x="163181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5FBE31-8E1A-41C8-B1B1-B5516322AC90}"/>
              </a:ext>
            </a:extLst>
          </p:cNvPr>
          <p:cNvSpPr/>
          <p:nvPr/>
        </p:nvSpPr>
        <p:spPr>
          <a:xfrm>
            <a:off x="1903144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44C83F-4A0C-46C0-92C8-646B9E138680}"/>
              </a:ext>
            </a:extLst>
          </p:cNvPr>
          <p:cNvSpPr/>
          <p:nvPr/>
        </p:nvSpPr>
        <p:spPr>
          <a:xfrm>
            <a:off x="2164722" y="4576788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231003-65D5-4FCD-B0F5-A1F231C3A381}"/>
              </a:ext>
            </a:extLst>
          </p:cNvPr>
          <p:cNvSpPr/>
          <p:nvPr/>
        </p:nvSpPr>
        <p:spPr>
          <a:xfrm>
            <a:off x="838200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A3381A-9878-4C71-8EDD-838DE2500918}"/>
              </a:ext>
            </a:extLst>
          </p:cNvPr>
          <p:cNvSpPr/>
          <p:nvPr/>
        </p:nvSpPr>
        <p:spPr>
          <a:xfrm>
            <a:off x="1099778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B815AA0-5EC0-47EF-AACD-4783429A9504}"/>
              </a:ext>
            </a:extLst>
          </p:cNvPr>
          <p:cNvSpPr/>
          <p:nvPr/>
        </p:nvSpPr>
        <p:spPr>
          <a:xfrm>
            <a:off x="1370234" y="5207752"/>
            <a:ext cx="247200" cy="51165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43063</TotalTime>
  <Words>649</Words>
  <Application>Microsoft Office PowerPoint</Application>
  <PresentationFormat>와이드스크린</PresentationFormat>
  <Paragraphs>133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Bin Packing Problem (Algorithmic Problems)</vt:lpstr>
      <vt:lpstr>Bin Packing Algorithms</vt:lpstr>
      <vt:lpstr>Bin Packing Algorithms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First-Fit Decreasing Bin Packing Algorithm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Hyunjin Kim</cp:lastModifiedBy>
  <cp:revision>254</cp:revision>
  <dcterms:created xsi:type="dcterms:W3CDTF">2015-02-15T18:13:13Z</dcterms:created>
  <dcterms:modified xsi:type="dcterms:W3CDTF">2023-04-14T05:02:37Z</dcterms:modified>
</cp:coreProperties>
</file>