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605" r:id="rId4"/>
    <p:sldId id="608" r:id="rId5"/>
    <p:sldId id="606" r:id="rId6"/>
    <p:sldId id="607" r:id="rId7"/>
    <p:sldId id="609" r:id="rId8"/>
    <p:sldId id="610" r:id="rId9"/>
    <p:sldId id="613" r:id="rId10"/>
    <p:sldId id="611" r:id="rId11"/>
    <p:sldId id="612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74" y="-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326262" y="4944863"/>
            <a:ext cx="108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”CEU”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258297" y="4944863"/>
            <a:ext cx="127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”CEUA”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81028-B3F9-47F9-9882-A4229794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77" y="929062"/>
            <a:ext cx="4141579" cy="25415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4A2457-B1B6-4CAD-BA47-0E6CD7B04D09}"/>
              </a:ext>
            </a:extLst>
          </p:cNvPr>
          <p:cNvSpPr/>
          <p:nvPr/>
        </p:nvSpPr>
        <p:spPr>
          <a:xfrm>
            <a:off x="2175029" y="2197611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FBCE7-DC25-4B30-9924-9C804ADAFCFA}"/>
              </a:ext>
            </a:extLst>
          </p:cNvPr>
          <p:cNvSpPr/>
          <p:nvPr/>
        </p:nvSpPr>
        <p:spPr>
          <a:xfrm>
            <a:off x="2840855" y="2197611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33528-E524-4228-8EE3-93C09EC0C5B0}"/>
              </a:ext>
            </a:extLst>
          </p:cNvPr>
          <p:cNvSpPr/>
          <p:nvPr/>
        </p:nvSpPr>
        <p:spPr>
          <a:xfrm>
            <a:off x="3506681" y="2197611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5ACC4-CB57-43E0-B7EE-AC8207F4A3BE}"/>
              </a:ext>
            </a:extLst>
          </p:cNvPr>
          <p:cNvSpPr/>
          <p:nvPr/>
        </p:nvSpPr>
        <p:spPr>
          <a:xfrm>
            <a:off x="2175029" y="2856777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9AFF-1636-42DE-BB8E-32D916DBC284}"/>
              </a:ext>
            </a:extLst>
          </p:cNvPr>
          <p:cNvSpPr/>
          <p:nvPr/>
        </p:nvSpPr>
        <p:spPr>
          <a:xfrm>
            <a:off x="2840855" y="2856777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7998F-6B03-48D5-A56D-6A94B40C3F82}"/>
              </a:ext>
            </a:extLst>
          </p:cNvPr>
          <p:cNvSpPr/>
          <p:nvPr/>
        </p:nvSpPr>
        <p:spPr>
          <a:xfrm>
            <a:off x="3506681" y="2856777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80EF5-BA2B-49AB-8DE4-4B68375D3425}"/>
              </a:ext>
            </a:extLst>
          </p:cNvPr>
          <p:cNvSpPr/>
          <p:nvPr/>
        </p:nvSpPr>
        <p:spPr>
          <a:xfrm>
            <a:off x="2175029" y="3515944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52DAF-16D5-4A14-92FC-31053E554A43}"/>
              </a:ext>
            </a:extLst>
          </p:cNvPr>
          <p:cNvSpPr/>
          <p:nvPr/>
        </p:nvSpPr>
        <p:spPr>
          <a:xfrm>
            <a:off x="2840855" y="3515944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9D5980-A436-4996-B6BC-D4AD96129502}"/>
              </a:ext>
            </a:extLst>
          </p:cNvPr>
          <p:cNvSpPr/>
          <p:nvPr/>
        </p:nvSpPr>
        <p:spPr>
          <a:xfrm>
            <a:off x="3506681" y="3515944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52731-B14A-43BD-976C-3A4EE9418835}"/>
              </a:ext>
            </a:extLst>
          </p:cNvPr>
          <p:cNvSpPr txBox="1"/>
          <p:nvPr/>
        </p:nvSpPr>
        <p:spPr>
          <a:xfrm>
            <a:off x="2308194" y="4767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10416-59F1-4D8B-8079-B9D868CE7586}"/>
              </a:ext>
            </a:extLst>
          </p:cNvPr>
          <p:cNvSpPr txBox="1"/>
          <p:nvPr/>
        </p:nvSpPr>
        <p:spPr>
          <a:xfrm>
            <a:off x="1950420" y="4598032"/>
            <a:ext cx="2562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his is 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boggle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cells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(letters)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84C4E-3A31-40C4-AC30-E6DB7B480138}"/>
              </a:ext>
            </a:extLst>
          </p:cNvPr>
          <p:cNvSpPr txBox="1"/>
          <p:nvPr/>
        </p:nvSpPr>
        <p:spPr>
          <a:xfrm>
            <a:off x="5791738" y="4065345"/>
            <a:ext cx="51670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need to check whether a character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sequence is a valid word or not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valid words are stored in a trie so we can check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A2457-B1B6-4CAD-BA47-0E6CD7B04D09}"/>
              </a:ext>
            </a:extLst>
          </p:cNvPr>
          <p:cNvSpPr/>
          <p:nvPr/>
        </p:nvSpPr>
        <p:spPr>
          <a:xfrm>
            <a:off x="2894116" y="2769834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FBCE7-DC25-4B30-9924-9C804ADAFCFA}"/>
              </a:ext>
            </a:extLst>
          </p:cNvPr>
          <p:cNvSpPr/>
          <p:nvPr/>
        </p:nvSpPr>
        <p:spPr>
          <a:xfrm>
            <a:off x="3559942" y="2769834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33528-E524-4228-8EE3-93C09EC0C5B0}"/>
              </a:ext>
            </a:extLst>
          </p:cNvPr>
          <p:cNvSpPr/>
          <p:nvPr/>
        </p:nvSpPr>
        <p:spPr>
          <a:xfrm>
            <a:off x="4225768" y="2769834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5ACC4-CB57-43E0-B7EE-AC8207F4A3BE}"/>
              </a:ext>
            </a:extLst>
          </p:cNvPr>
          <p:cNvSpPr/>
          <p:nvPr/>
        </p:nvSpPr>
        <p:spPr>
          <a:xfrm>
            <a:off x="2894116" y="3429000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9AFF-1636-42DE-BB8E-32D916DBC284}"/>
              </a:ext>
            </a:extLst>
          </p:cNvPr>
          <p:cNvSpPr/>
          <p:nvPr/>
        </p:nvSpPr>
        <p:spPr>
          <a:xfrm>
            <a:off x="3559942" y="3429000"/>
            <a:ext cx="656948" cy="656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7998F-6B03-48D5-A56D-6A94B40C3F82}"/>
              </a:ext>
            </a:extLst>
          </p:cNvPr>
          <p:cNvSpPr/>
          <p:nvPr/>
        </p:nvSpPr>
        <p:spPr>
          <a:xfrm>
            <a:off x="4225768" y="3429000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80EF5-BA2B-49AB-8DE4-4B68375D3425}"/>
              </a:ext>
            </a:extLst>
          </p:cNvPr>
          <p:cNvSpPr/>
          <p:nvPr/>
        </p:nvSpPr>
        <p:spPr>
          <a:xfrm>
            <a:off x="2894116" y="4088167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52DAF-16D5-4A14-92FC-31053E554A43}"/>
              </a:ext>
            </a:extLst>
          </p:cNvPr>
          <p:cNvSpPr/>
          <p:nvPr/>
        </p:nvSpPr>
        <p:spPr>
          <a:xfrm>
            <a:off x="3559942" y="4088167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9D5980-A436-4996-B6BC-D4AD96129502}"/>
              </a:ext>
            </a:extLst>
          </p:cNvPr>
          <p:cNvSpPr/>
          <p:nvPr/>
        </p:nvSpPr>
        <p:spPr>
          <a:xfrm>
            <a:off x="4225768" y="4088167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52731-B14A-43BD-976C-3A4EE9418835}"/>
              </a:ext>
            </a:extLst>
          </p:cNvPr>
          <p:cNvSpPr txBox="1"/>
          <p:nvPr/>
        </p:nvSpPr>
        <p:spPr>
          <a:xfrm>
            <a:off x="2308194" y="4767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F97CB7-693D-485D-BCBD-BDBB201A958C}"/>
              </a:ext>
            </a:extLst>
          </p:cNvPr>
          <p:cNvSpPr txBox="1"/>
          <p:nvPr/>
        </p:nvSpPr>
        <p:spPr>
          <a:xfrm>
            <a:off x="6336921" y="1987212"/>
            <a:ext cx="39451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the actual cell has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row index and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column index then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(i+1, j) 	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right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neighbor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(i-1, j)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left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neighbor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(i, j+1) neighbor below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(i, j-1) neighbor above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7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530789" y="4971496"/>
            <a:ext cx="68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8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443281" y="4944863"/>
            <a:ext cx="84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326262" y="4944863"/>
            <a:ext cx="108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”CEU”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0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230306" y="4944863"/>
            <a:ext cx="127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”CEUA”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Boggle Game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98F90-FCB7-454D-B3FE-BB0954508CAA}"/>
              </a:ext>
            </a:extLst>
          </p:cNvPr>
          <p:cNvSpPr/>
          <p:nvPr/>
        </p:nvSpPr>
        <p:spPr>
          <a:xfrm>
            <a:off x="4873841" y="2188733"/>
            <a:ext cx="656948" cy="656948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EE84-6D8B-4600-A85D-8175E928A35E}"/>
              </a:ext>
            </a:extLst>
          </p:cNvPr>
          <p:cNvSpPr/>
          <p:nvPr/>
        </p:nvSpPr>
        <p:spPr>
          <a:xfrm>
            <a:off x="5539667" y="2188733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C819D-A432-49D6-9211-78C9C65430BC}"/>
              </a:ext>
            </a:extLst>
          </p:cNvPr>
          <p:cNvSpPr/>
          <p:nvPr/>
        </p:nvSpPr>
        <p:spPr>
          <a:xfrm>
            <a:off x="6205493" y="2188733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96D63-41DA-4E93-AE6F-56AD52AF42CD}"/>
              </a:ext>
            </a:extLst>
          </p:cNvPr>
          <p:cNvSpPr/>
          <p:nvPr/>
        </p:nvSpPr>
        <p:spPr>
          <a:xfrm>
            <a:off x="4873841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FCDC6-1FC0-46C2-A4B4-041EF84DDF23}"/>
              </a:ext>
            </a:extLst>
          </p:cNvPr>
          <p:cNvSpPr/>
          <p:nvPr/>
        </p:nvSpPr>
        <p:spPr>
          <a:xfrm>
            <a:off x="5539667" y="2847899"/>
            <a:ext cx="656948" cy="656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ABB1F-19D6-4839-98A2-1BE0A3C1283B}"/>
              </a:ext>
            </a:extLst>
          </p:cNvPr>
          <p:cNvSpPr/>
          <p:nvPr/>
        </p:nvSpPr>
        <p:spPr>
          <a:xfrm>
            <a:off x="6205493" y="2847899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51D23-7F6F-4621-AE39-C43068D1D7C7}"/>
              </a:ext>
            </a:extLst>
          </p:cNvPr>
          <p:cNvSpPr/>
          <p:nvPr/>
        </p:nvSpPr>
        <p:spPr>
          <a:xfrm>
            <a:off x="4873841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81C80-19C8-4B84-BAC4-754C63F9061D}"/>
              </a:ext>
            </a:extLst>
          </p:cNvPr>
          <p:cNvSpPr/>
          <p:nvPr/>
        </p:nvSpPr>
        <p:spPr>
          <a:xfrm>
            <a:off x="5539667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8F1A-5204-417C-83E6-BECEEF581F00}"/>
              </a:ext>
            </a:extLst>
          </p:cNvPr>
          <p:cNvSpPr/>
          <p:nvPr/>
        </p:nvSpPr>
        <p:spPr>
          <a:xfrm>
            <a:off x="6205493" y="3507066"/>
            <a:ext cx="656948" cy="656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42E-8043-4D2A-8A84-7118887E47F5}"/>
              </a:ext>
            </a:extLst>
          </p:cNvPr>
          <p:cNvSpPr txBox="1"/>
          <p:nvPr/>
        </p:nvSpPr>
        <p:spPr>
          <a:xfrm>
            <a:off x="5230306" y="4944863"/>
            <a:ext cx="127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”CEUA”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2B135-45E5-4849-9D26-63BCCCDD2B48}"/>
              </a:ext>
            </a:extLst>
          </p:cNvPr>
          <p:cNvSpPr txBox="1"/>
          <p:nvPr/>
        </p:nvSpPr>
        <p:spPr>
          <a:xfrm>
            <a:off x="906376" y="2360765"/>
            <a:ext cx="32927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BACKTRACKING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go back to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previous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try another possible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state instead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3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246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Boggle Game (Algorithms and Data Structures)</vt:lpstr>
      <vt:lpstr>Boggle Game</vt:lpstr>
      <vt:lpstr>Boggle Game</vt:lpstr>
      <vt:lpstr>Boggle Game</vt:lpstr>
      <vt:lpstr>Boggle Game</vt:lpstr>
      <vt:lpstr>Boggle Game</vt:lpstr>
      <vt:lpstr>Boggle Game</vt:lpstr>
      <vt:lpstr>Boggle Game</vt:lpstr>
      <vt:lpstr>Boggle Game</vt:lpstr>
      <vt:lpstr>Boggle Game</vt:lpstr>
      <vt:lpstr>Boggle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57</cp:revision>
  <dcterms:created xsi:type="dcterms:W3CDTF">2019-01-16T12:03:26Z</dcterms:created>
  <dcterms:modified xsi:type="dcterms:W3CDTF">2021-02-03T12:30:02Z</dcterms:modified>
</cp:coreProperties>
</file>