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763" r:id="rId4"/>
    <p:sldId id="764" r:id="rId5"/>
    <p:sldId id="762" r:id="rId6"/>
    <p:sldId id="765" r:id="rId7"/>
    <p:sldId id="766" r:id="rId8"/>
    <p:sldId id="263" r:id="rId9"/>
    <p:sldId id="767" r:id="rId10"/>
    <p:sldId id="768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78" r:id="rId21"/>
    <p:sldId id="779" r:id="rId22"/>
    <p:sldId id="780" r:id="rId23"/>
    <p:sldId id="781" r:id="rId24"/>
    <p:sldId id="782" r:id="rId25"/>
    <p:sldId id="783" r:id="rId26"/>
    <p:sldId id="784" r:id="rId27"/>
    <p:sldId id="835" r:id="rId28"/>
    <p:sldId id="786" r:id="rId29"/>
    <p:sldId id="787" r:id="rId30"/>
    <p:sldId id="788" r:id="rId31"/>
    <p:sldId id="789" r:id="rId32"/>
    <p:sldId id="790" r:id="rId33"/>
    <p:sldId id="791" r:id="rId34"/>
    <p:sldId id="792" r:id="rId35"/>
    <p:sldId id="793" r:id="rId36"/>
    <p:sldId id="794" r:id="rId37"/>
    <p:sldId id="795" r:id="rId38"/>
    <p:sldId id="796" r:id="rId39"/>
    <p:sldId id="797" r:id="rId40"/>
    <p:sldId id="798" r:id="rId41"/>
    <p:sldId id="799" r:id="rId42"/>
    <p:sldId id="800" r:id="rId43"/>
    <p:sldId id="801" r:id="rId44"/>
    <p:sldId id="802" r:id="rId45"/>
    <p:sldId id="803" r:id="rId46"/>
    <p:sldId id="804" r:id="rId47"/>
    <p:sldId id="805" r:id="rId48"/>
    <p:sldId id="806" r:id="rId49"/>
    <p:sldId id="807" r:id="rId50"/>
    <p:sldId id="808" r:id="rId51"/>
    <p:sldId id="809" r:id="rId52"/>
    <p:sldId id="810" r:id="rId53"/>
    <p:sldId id="811" r:id="rId54"/>
    <p:sldId id="812" r:id="rId55"/>
    <p:sldId id="813" r:id="rId56"/>
    <p:sldId id="814" r:id="rId57"/>
    <p:sldId id="815" r:id="rId58"/>
    <p:sldId id="816" r:id="rId59"/>
    <p:sldId id="817" r:id="rId60"/>
    <p:sldId id="818" r:id="rId61"/>
    <p:sldId id="819" r:id="rId62"/>
    <p:sldId id="820" r:id="rId63"/>
    <p:sldId id="821" r:id="rId64"/>
    <p:sldId id="822" r:id="rId65"/>
    <p:sldId id="823" r:id="rId66"/>
    <p:sldId id="824" r:id="rId67"/>
    <p:sldId id="825" r:id="rId68"/>
    <p:sldId id="826" r:id="rId69"/>
    <p:sldId id="827" r:id="rId70"/>
    <p:sldId id="828" r:id="rId71"/>
    <p:sldId id="829" r:id="rId72"/>
    <p:sldId id="830" r:id="rId73"/>
    <p:sldId id="831" r:id="rId74"/>
    <p:sldId id="832" r:id="rId75"/>
    <p:sldId id="833" r:id="rId76"/>
    <p:sldId id="834" r:id="rId7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ple”, 10)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E9B8D5-78F0-4E37-9AE2-4B26B05A5E6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4269BF4A-F9FD-4CB6-98BC-5D6F7AA08E2B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EE8ED47C-13BA-429C-8F67-CF22C2CC9E1F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1664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le”, 10)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2F11A5-028A-4A22-9A53-06DB833D55F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302D7-9575-42A5-A956-13E5B5FE4CC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3E01A24B-4D2B-46E7-B342-6BE420991EE6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F996E696-E709-4F5F-B435-2159AE9E2710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75A87AD6-AF9F-414D-8DE7-B57C4D88BE6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635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hu-HU" sz="2400" b="1" dirty="0">
                <a:solidFill>
                  <a:srgbClr val="FFC000"/>
                </a:solidFill>
              </a:rPr>
              <a:t>e”, 10)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65FB5F-C066-46F0-AFCC-9FC6046228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41D050-2E83-4FF0-B223-5590060B97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32165-42C2-4DFB-B644-49B0509715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786A140A-4FE3-4FA4-B912-CFD2160ED754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109E9D0D-F23D-4330-9E4A-63478B3F8EEA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91BEE84B-A855-4008-99FC-8B45AA72CF87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575D640-502F-4756-A762-A4E4A4241FBE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6760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”, 10)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0117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”, 10)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1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INSERTION(„bus”, 7)</a:t>
            </a:r>
          </a:p>
        </p:txBody>
      </p:sp>
    </p:spTree>
    <p:extLst>
      <p:ext uri="{BB962C8B-B14F-4D97-AF65-F5344CB8AC3E}">
        <p14:creationId xmlns:p14="http://schemas.microsoft.com/office/powerpoint/2010/main" val="124044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us”, 7)</a:t>
            </a:r>
          </a:p>
        </p:txBody>
      </p:sp>
    </p:spTree>
    <p:extLst>
      <p:ext uri="{BB962C8B-B14F-4D97-AF65-F5344CB8AC3E}">
        <p14:creationId xmlns:p14="http://schemas.microsoft.com/office/powerpoint/2010/main" val="275736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us”, 7)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0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</a:t>
            </a:r>
            <a:r>
              <a:rPr lang="hu-HU" sz="2400" b="1" dirty="0">
                <a:solidFill>
                  <a:srgbClr val="FFC000"/>
                </a:solidFill>
              </a:rPr>
              <a:t>s”, 7)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7129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 data structures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 trees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are working fine but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they need a lot of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ternary search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came to be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Jon L. Bentley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Robert Sedgewick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back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1997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ternary search trees are not always as fast as tries but they are more memory efficient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every node can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children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make a ternary search tree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balanced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with rotations – but usually it does not worth the effort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INSERTION(„bu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r>
              <a:rPr lang="hu-HU" sz="2400" b="1" dirty="0">
                <a:solidFill>
                  <a:srgbClr val="FFC000"/>
                </a:solidFill>
              </a:rPr>
              <a:t>”, 7)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1774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90CF-DA36-49A9-8275-A367A99D5987}"/>
              </a:ext>
            </a:extLst>
          </p:cNvPr>
          <p:cNvSpPr txBox="1"/>
          <p:nvPr/>
        </p:nvSpPr>
        <p:spPr>
          <a:xfrm>
            <a:off x="490959" y="1158916"/>
            <a:ext cx="27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INSERTION(„bus”, 7)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0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INSERTION(„apar”, 22)</a:t>
            </a:r>
          </a:p>
        </p:txBody>
      </p:sp>
    </p:spTree>
    <p:extLst>
      <p:ext uri="{BB962C8B-B14F-4D97-AF65-F5344CB8AC3E}">
        <p14:creationId xmlns:p14="http://schemas.microsoft.com/office/powerpoint/2010/main" val="59821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par”, 22)</a:t>
            </a:r>
          </a:p>
        </p:txBody>
      </p:sp>
    </p:spTree>
    <p:extLst>
      <p:ext uri="{BB962C8B-B14F-4D97-AF65-F5344CB8AC3E}">
        <p14:creationId xmlns:p14="http://schemas.microsoft.com/office/powerpoint/2010/main" val="427803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ar”, 22)</a:t>
            </a:r>
          </a:p>
        </p:txBody>
      </p:sp>
    </p:spTree>
    <p:extLst>
      <p:ext uri="{BB962C8B-B14F-4D97-AF65-F5344CB8AC3E}">
        <p14:creationId xmlns:p14="http://schemas.microsoft.com/office/powerpoint/2010/main" val="338905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r”, 22)</a:t>
            </a:r>
          </a:p>
        </p:txBody>
      </p:sp>
    </p:spTree>
    <p:extLst>
      <p:ext uri="{BB962C8B-B14F-4D97-AF65-F5344CB8AC3E}">
        <p14:creationId xmlns:p14="http://schemas.microsoft.com/office/powerpoint/2010/main" val="46892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r”, 22)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”, 22)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1429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4C42B-EB70-4D06-8B4F-416FCC559ED4}"/>
              </a:ext>
            </a:extLst>
          </p:cNvPr>
          <p:cNvSpPr txBox="1"/>
          <p:nvPr/>
        </p:nvSpPr>
        <p:spPr>
          <a:xfrm>
            <a:off x="490959" y="1158916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INSERTION(„apar”, 22)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09548" y="1581199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1866973" y="2315295"/>
            <a:ext cx="4009623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4"/>
          </p:cNvCxnSpPr>
          <p:nvPr/>
        </p:nvCxnSpPr>
        <p:spPr>
          <a:xfrm flipH="1">
            <a:off x="3682894" y="2315295"/>
            <a:ext cx="2193702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</p:cNvCxnSpPr>
          <p:nvPr/>
        </p:nvCxnSpPr>
        <p:spPr>
          <a:xfrm flipH="1">
            <a:off x="2626826" y="2315295"/>
            <a:ext cx="3249770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26020" y="2901216"/>
            <a:ext cx="4732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</a:t>
            </a:r>
          </a:p>
        </p:txBody>
      </p:sp>
      <p:cxnSp>
        <p:nvCxnSpPr>
          <p:cNvPr id="33" name="Straight Arrow Connector 32"/>
          <p:cNvCxnSpPr>
            <a:stCxn id="28" idx="4"/>
          </p:cNvCxnSpPr>
          <p:nvPr/>
        </p:nvCxnSpPr>
        <p:spPr>
          <a:xfrm>
            <a:off x="5876596" y="2315295"/>
            <a:ext cx="3434365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069" y="3531369"/>
            <a:ext cx="89690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as many pointers (or edges) from every node as the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characters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alphabet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to define an alphabet in advance +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ALPHABET_SIZE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 english alphabet there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characters so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ALPHABET_SIZE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pointers from every node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8240" y="5993581"/>
            <a:ext cx="917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9999"/>
                </a:solidFill>
                <a:sym typeface="Wingdings" panose="05000000000000000000" pitchFamily="2" charset="2"/>
              </a:rPr>
              <a:t>MOST OF THE TIME THERE IS NO NEED FOR 26 CHILD NODES (MEMORY INEFFICIENT)</a:t>
            </a:r>
            <a:endParaRPr lang="hu-HU" sz="2000" dirty="0">
              <a:solidFill>
                <a:srgbClr val="FF99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F3BECA-5066-4A7A-8303-7C69021F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86E1F-2EC7-4D50-B807-3E2694508F25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876596" y="2315295"/>
            <a:ext cx="2457176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30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1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INSERTION(„cat”, 9)</a:t>
            </a:r>
          </a:p>
        </p:txBody>
      </p:sp>
    </p:spTree>
    <p:extLst>
      <p:ext uri="{BB962C8B-B14F-4D97-AF65-F5344CB8AC3E}">
        <p14:creationId xmlns:p14="http://schemas.microsoft.com/office/powerpoint/2010/main" val="59078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at”, 9)</a:t>
            </a:r>
          </a:p>
        </p:txBody>
      </p:sp>
    </p:spTree>
    <p:extLst>
      <p:ext uri="{BB962C8B-B14F-4D97-AF65-F5344CB8AC3E}">
        <p14:creationId xmlns:p14="http://schemas.microsoft.com/office/powerpoint/2010/main" val="106389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91721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53992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at”, 9)</a:t>
            </a:r>
          </a:p>
        </p:txBody>
      </p:sp>
    </p:spTree>
    <p:extLst>
      <p:ext uri="{BB962C8B-B14F-4D97-AF65-F5344CB8AC3E}">
        <p14:creationId xmlns:p14="http://schemas.microsoft.com/office/powerpoint/2010/main" val="206874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at”, 9)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4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54949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INSERTION(„c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t”, 9)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59106" y="423834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79858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54949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INSERTION(„ca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”, 9)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59106" y="423834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877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INSERTION(„ca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”, 9)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08931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30D7B-DF83-4D83-8F3F-EBD3BAED4E33}"/>
              </a:ext>
            </a:extLst>
          </p:cNvPr>
          <p:cNvSpPr txBox="1"/>
          <p:nvPr/>
        </p:nvSpPr>
        <p:spPr>
          <a:xfrm>
            <a:off x="490959" y="1158916"/>
            <a:ext cx="270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INSERTION(„ca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”, 9)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4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09548" y="2022263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>
            <a:cxnSpLocks/>
            <a:stCxn id="28" idx="4"/>
            <a:endCxn id="17" idx="0"/>
          </p:cNvCxnSpPr>
          <p:nvPr/>
        </p:nvCxnSpPr>
        <p:spPr>
          <a:xfrm flipH="1">
            <a:off x="2442232" y="2756359"/>
            <a:ext cx="3434364" cy="8328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8" idx="4"/>
            <a:endCxn id="16" idx="0"/>
          </p:cNvCxnSpPr>
          <p:nvPr/>
        </p:nvCxnSpPr>
        <p:spPr>
          <a:xfrm>
            <a:off x="5876596" y="2756359"/>
            <a:ext cx="0" cy="8328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8" idx="4"/>
            <a:endCxn id="15" idx="0"/>
          </p:cNvCxnSpPr>
          <p:nvPr/>
        </p:nvCxnSpPr>
        <p:spPr>
          <a:xfrm>
            <a:off x="5876596" y="2756359"/>
            <a:ext cx="3434365" cy="8328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F3BECA-5066-4A7A-8303-7C69021F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8B238-61F0-4554-A1AE-DCACCFAC517B}"/>
              </a:ext>
            </a:extLst>
          </p:cNvPr>
          <p:cNvSpPr/>
          <p:nvPr/>
        </p:nvSpPr>
        <p:spPr>
          <a:xfrm>
            <a:off x="8943913" y="3589194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4A190C-15E5-4491-AB7A-04A8F98BD405}"/>
              </a:ext>
            </a:extLst>
          </p:cNvPr>
          <p:cNvSpPr/>
          <p:nvPr/>
        </p:nvSpPr>
        <p:spPr>
          <a:xfrm>
            <a:off x="5509548" y="3589194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9B4EAA-99C1-41FF-855A-1E38E4419CC7}"/>
              </a:ext>
            </a:extLst>
          </p:cNvPr>
          <p:cNvSpPr/>
          <p:nvPr/>
        </p:nvSpPr>
        <p:spPr>
          <a:xfrm>
            <a:off x="2075184" y="3589194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FAA42-005D-4C7D-AC99-B522574932BA}"/>
              </a:ext>
            </a:extLst>
          </p:cNvPr>
          <p:cNvSpPr txBox="1"/>
          <p:nvPr/>
        </p:nvSpPr>
        <p:spPr>
          <a:xfrm>
            <a:off x="1038514" y="4648293"/>
            <a:ext cx="2807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left child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smaller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than the parent node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 the alphabetical order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B6761-4570-419F-A275-6AC24A942EB0}"/>
              </a:ext>
            </a:extLst>
          </p:cNvPr>
          <p:cNvSpPr txBox="1"/>
          <p:nvPr/>
        </p:nvSpPr>
        <p:spPr>
          <a:xfrm>
            <a:off x="4472878" y="4648292"/>
            <a:ext cx="2807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middle child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equal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than the parent node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 the alphabetical order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FC2E3-40E1-4A82-AD75-B63058E233F6}"/>
              </a:ext>
            </a:extLst>
          </p:cNvPr>
          <p:cNvSpPr txBox="1"/>
          <p:nvPr/>
        </p:nvSpPr>
        <p:spPr>
          <a:xfrm>
            <a:off x="7907242" y="4648292"/>
            <a:ext cx="2807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right child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greater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than the parent node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 the alphabetical order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37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INSERTION(„aat”, 2)</a:t>
            </a:r>
          </a:p>
        </p:txBody>
      </p:sp>
    </p:spTree>
    <p:extLst>
      <p:ext uri="{BB962C8B-B14F-4D97-AF65-F5344CB8AC3E}">
        <p14:creationId xmlns:p14="http://schemas.microsoft.com/office/powerpoint/2010/main" val="2007517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at”, 2)</a:t>
            </a:r>
          </a:p>
        </p:txBody>
      </p:sp>
    </p:spTree>
    <p:extLst>
      <p:ext uri="{BB962C8B-B14F-4D97-AF65-F5344CB8AC3E}">
        <p14:creationId xmlns:p14="http://schemas.microsoft.com/office/powerpoint/2010/main" val="51491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3657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9500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t”, 2)</a:t>
            </a:r>
          </a:p>
        </p:txBody>
      </p:sp>
    </p:spTree>
    <p:extLst>
      <p:ext uri="{BB962C8B-B14F-4D97-AF65-F5344CB8AC3E}">
        <p14:creationId xmlns:p14="http://schemas.microsoft.com/office/powerpoint/2010/main" val="278474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75194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t”, 2)</a:t>
            </a: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85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”, 2)</a:t>
            </a: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2401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2D84B4-6839-45FF-B6F5-BDDCFF6CD619}"/>
              </a:ext>
            </a:extLst>
          </p:cNvPr>
          <p:cNvSpPr txBox="1"/>
          <p:nvPr/>
        </p:nvSpPr>
        <p:spPr>
          <a:xfrm>
            <a:off x="490959" y="1158916"/>
            <a:ext cx="273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”, 2)</a:t>
            </a: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4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1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Ternary Search Tree - Search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895434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103757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pprove”)</a:t>
            </a:r>
          </a:p>
        </p:txBody>
      </p:sp>
    </p:spTree>
    <p:extLst>
      <p:ext uri="{BB962C8B-B14F-4D97-AF65-F5344CB8AC3E}">
        <p14:creationId xmlns:p14="http://schemas.microsoft.com/office/powerpoint/2010/main" val="14689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ternary search trees (and tries) store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characters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values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nodes and not keys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BINARY SEARCH TREE REPRESENTATION OF THE NON NULL NODES OF TRIES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always visit the middle child when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characters are matching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can outperform both hashing related approaches and tries as well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1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prove”)</a:t>
            </a:r>
          </a:p>
        </p:txBody>
      </p:sp>
    </p:spTree>
    <p:extLst>
      <p:ext uri="{BB962C8B-B14F-4D97-AF65-F5344CB8AC3E}">
        <p14:creationId xmlns:p14="http://schemas.microsoft.com/office/powerpoint/2010/main" val="2023032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rove”)</a:t>
            </a:r>
          </a:p>
        </p:txBody>
      </p:sp>
    </p:spTree>
    <p:extLst>
      <p:ext uri="{BB962C8B-B14F-4D97-AF65-F5344CB8AC3E}">
        <p14:creationId xmlns:p14="http://schemas.microsoft.com/office/powerpoint/2010/main" val="2945976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ove”)</a:t>
            </a:r>
          </a:p>
        </p:txBody>
      </p:sp>
    </p:spTree>
    <p:extLst>
      <p:ext uri="{BB962C8B-B14F-4D97-AF65-F5344CB8AC3E}">
        <p14:creationId xmlns:p14="http://schemas.microsoft.com/office/powerpoint/2010/main" val="420273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4943B5-AB3A-4136-B3A3-AFCD1A3E6F77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</a:t>
            </a:r>
            <a:r>
              <a:rPr lang="hu-HU" sz="2400" b="1" dirty="0">
                <a:solidFill>
                  <a:srgbClr val="FF9999"/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ove”)</a:t>
            </a:r>
          </a:p>
        </p:txBody>
      </p:sp>
    </p:spTree>
    <p:extLst>
      <p:ext uri="{BB962C8B-B14F-4D97-AF65-F5344CB8AC3E}">
        <p14:creationId xmlns:p14="http://schemas.microsoft.com/office/powerpoint/2010/main" val="217346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80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FIND(„cat”)</a:t>
            </a:r>
          </a:p>
        </p:txBody>
      </p:sp>
    </p:spTree>
    <p:extLst>
      <p:ext uri="{BB962C8B-B14F-4D97-AF65-F5344CB8AC3E}">
        <p14:creationId xmlns:p14="http://schemas.microsoft.com/office/powerpoint/2010/main" val="4095303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at”)</a:t>
            </a:r>
          </a:p>
        </p:txBody>
      </p:sp>
    </p:spTree>
    <p:extLst>
      <p:ext uri="{BB962C8B-B14F-4D97-AF65-F5344CB8AC3E}">
        <p14:creationId xmlns:p14="http://schemas.microsoft.com/office/powerpoint/2010/main" val="2608023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at”)</a:t>
            </a:r>
          </a:p>
        </p:txBody>
      </p:sp>
    </p:spTree>
    <p:extLst>
      <p:ext uri="{BB962C8B-B14F-4D97-AF65-F5344CB8AC3E}">
        <p14:creationId xmlns:p14="http://schemas.microsoft.com/office/powerpoint/2010/main" val="2275093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at”)</a:t>
            </a:r>
          </a:p>
        </p:txBody>
      </p:sp>
    </p:spTree>
    <p:extLst>
      <p:ext uri="{BB962C8B-B14F-4D97-AF65-F5344CB8AC3E}">
        <p14:creationId xmlns:p14="http://schemas.microsoft.com/office/powerpoint/2010/main" val="3468388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hu-HU" sz="2400" b="1" dirty="0">
                <a:solidFill>
                  <a:srgbClr val="FFC000"/>
                </a:solidFill>
              </a:rPr>
              <a:t>at”)</a:t>
            </a:r>
          </a:p>
        </p:txBody>
      </p:sp>
    </p:spTree>
    <p:extLst>
      <p:ext uri="{BB962C8B-B14F-4D97-AF65-F5344CB8AC3E}">
        <p14:creationId xmlns:p14="http://schemas.microsoft.com/office/powerpoint/2010/main" val="24903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B438-8C20-4797-9CC9-1F5D42332E0B}"/>
              </a:ext>
            </a:extLst>
          </p:cNvPr>
          <p:cNvSpPr txBox="1"/>
          <p:nvPr/>
        </p:nvSpPr>
        <p:spPr>
          <a:xfrm>
            <a:off x="1710467" y="1828798"/>
            <a:ext cx="3211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b="1" dirty="0">
                <a:solidFill>
                  <a:srgbClr val="FFC000"/>
                </a:solidFill>
              </a:rPr>
              <a:t>TERNARY SEARCH</a:t>
            </a:r>
          </a:p>
          <a:p>
            <a:pPr algn="ctr"/>
            <a:r>
              <a:rPr lang="hu-HU" sz="3200" b="1" dirty="0">
                <a:solidFill>
                  <a:srgbClr val="FFC000"/>
                </a:solidFill>
              </a:rPr>
              <a:t>TREES</a:t>
            </a:r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E76DE-305C-41C8-B5E7-3359C3040CCA}"/>
              </a:ext>
            </a:extLst>
          </p:cNvPr>
          <p:cNvSpPr txBox="1"/>
          <p:nvPr/>
        </p:nvSpPr>
        <p:spPr>
          <a:xfrm>
            <a:off x="6560008" y="1828798"/>
            <a:ext cx="3366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b="1" dirty="0">
                <a:solidFill>
                  <a:srgbClr val="FFC000"/>
                </a:solidFill>
              </a:rPr>
              <a:t>TRIE</a:t>
            </a:r>
          </a:p>
          <a:p>
            <a:pPr algn="ctr"/>
            <a:r>
              <a:rPr lang="hu-HU" sz="3200" b="1" dirty="0">
                <a:solidFill>
                  <a:srgbClr val="FFC000"/>
                </a:solidFill>
              </a:rPr>
              <a:t>DATA STRUCTURES</a:t>
            </a:r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5E807-C99F-4A33-9079-116E6A1DE5B5}"/>
              </a:ext>
            </a:extLst>
          </p:cNvPr>
          <p:cNvSpPr txBox="1"/>
          <p:nvPr/>
        </p:nvSpPr>
        <p:spPr>
          <a:xfrm>
            <a:off x="2113590" y="3152978"/>
            <a:ext cx="2405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memory efficient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but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as fast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2EEAB-017B-459A-A351-B9B1AA18438F}"/>
              </a:ext>
            </a:extLst>
          </p:cNvPr>
          <p:cNvSpPr txBox="1"/>
          <p:nvPr/>
        </p:nvSpPr>
        <p:spPr>
          <a:xfrm>
            <a:off x="6984650" y="3152978"/>
            <a:ext cx="251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extremely fast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but not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memory efficient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8FBFF27-659F-4DD4-8843-6BAF83338515}"/>
              </a:ext>
            </a:extLst>
          </p:cNvPr>
          <p:cNvSpPr/>
          <p:nvPr/>
        </p:nvSpPr>
        <p:spPr>
          <a:xfrm rot="16200000">
            <a:off x="5855764" y="1160421"/>
            <a:ext cx="480473" cy="6375282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74E9D-6F40-46BA-A786-703D582C023F}"/>
              </a:ext>
            </a:extLst>
          </p:cNvPr>
          <p:cNvSpPr txBox="1"/>
          <p:nvPr/>
        </p:nvSpPr>
        <p:spPr>
          <a:xfrm>
            <a:off x="2702196" y="4893006"/>
            <a:ext cx="6799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CAN COMBINE THESE DATA STRUCTURES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first few layers (starting with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root node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form a trie 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lower branches are ternary search tree like branches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t”)</a:t>
            </a:r>
          </a:p>
        </p:txBody>
      </p:sp>
    </p:spTree>
    <p:extLst>
      <p:ext uri="{BB962C8B-B14F-4D97-AF65-F5344CB8AC3E}">
        <p14:creationId xmlns:p14="http://schemas.microsoft.com/office/powerpoint/2010/main" val="3029969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</a:t>
            </a:r>
            <a:r>
              <a:rPr lang="hu-HU" sz="2400" b="1" dirty="0">
                <a:solidFill>
                  <a:srgbClr val="FFC000"/>
                </a:solidFill>
              </a:rPr>
              <a:t>t”)</a:t>
            </a:r>
          </a:p>
        </p:txBody>
      </p:sp>
    </p:spTree>
    <p:extLst>
      <p:ext uri="{BB962C8B-B14F-4D97-AF65-F5344CB8AC3E}">
        <p14:creationId xmlns:p14="http://schemas.microsoft.com/office/powerpoint/2010/main" val="3478732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66701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018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0E7A8-B73D-431A-9129-156CAF1FC0A9}"/>
              </a:ext>
            </a:extLst>
          </p:cNvPr>
          <p:cNvSpPr txBox="1"/>
          <p:nvPr/>
        </p:nvSpPr>
        <p:spPr>
          <a:xfrm>
            <a:off x="490959" y="115891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54032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74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FIND(„apar”)</a:t>
            </a:r>
          </a:p>
        </p:txBody>
      </p:sp>
    </p:spTree>
    <p:extLst>
      <p:ext uri="{BB962C8B-B14F-4D97-AF65-F5344CB8AC3E}">
        <p14:creationId xmlns:p14="http://schemas.microsoft.com/office/powerpoint/2010/main" val="130552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par”)</a:t>
            </a:r>
          </a:p>
        </p:txBody>
      </p:sp>
    </p:spTree>
    <p:extLst>
      <p:ext uri="{BB962C8B-B14F-4D97-AF65-F5344CB8AC3E}">
        <p14:creationId xmlns:p14="http://schemas.microsoft.com/office/powerpoint/2010/main" val="160317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par”)</a:t>
            </a:r>
          </a:p>
        </p:txBody>
      </p:sp>
    </p:spTree>
    <p:extLst>
      <p:ext uri="{BB962C8B-B14F-4D97-AF65-F5344CB8AC3E}">
        <p14:creationId xmlns:p14="http://schemas.microsoft.com/office/powerpoint/2010/main" val="441607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ar”)</a:t>
            </a:r>
          </a:p>
        </p:txBody>
      </p:sp>
    </p:spTree>
    <p:extLst>
      <p:ext uri="{BB962C8B-B14F-4D97-AF65-F5344CB8AC3E}">
        <p14:creationId xmlns:p14="http://schemas.microsoft.com/office/powerpoint/2010/main" val="259266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Ternary Search Tree - Insertion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664660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</a:t>
            </a:r>
            <a:r>
              <a:rPr lang="hu-HU" sz="2400" b="1" dirty="0">
                <a:solidFill>
                  <a:srgbClr val="FFC000"/>
                </a:solidFill>
              </a:rPr>
              <a:t>ar”)</a:t>
            </a:r>
          </a:p>
        </p:txBody>
      </p:sp>
    </p:spTree>
    <p:extLst>
      <p:ext uri="{BB962C8B-B14F-4D97-AF65-F5344CB8AC3E}">
        <p14:creationId xmlns:p14="http://schemas.microsoft.com/office/powerpoint/2010/main" val="31323501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r”)</a:t>
            </a:r>
          </a:p>
        </p:txBody>
      </p:sp>
    </p:spTree>
    <p:extLst>
      <p:ext uri="{BB962C8B-B14F-4D97-AF65-F5344CB8AC3E}">
        <p14:creationId xmlns:p14="http://schemas.microsoft.com/office/powerpoint/2010/main" val="1972207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r”)</a:t>
            </a:r>
          </a:p>
        </p:txBody>
      </p:sp>
    </p:spTree>
    <p:extLst>
      <p:ext uri="{BB962C8B-B14F-4D97-AF65-F5344CB8AC3E}">
        <p14:creationId xmlns:p14="http://schemas.microsoft.com/office/powerpoint/2010/main" val="3216631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apa</a:t>
            </a:r>
            <a:r>
              <a:rPr lang="hu-HU" sz="2400" b="1" dirty="0">
                <a:solidFill>
                  <a:srgbClr val="FFC000"/>
                </a:solidFill>
              </a:rPr>
              <a:t>r”)</a:t>
            </a:r>
          </a:p>
        </p:txBody>
      </p:sp>
    </p:spTree>
    <p:extLst>
      <p:ext uri="{BB962C8B-B14F-4D97-AF65-F5344CB8AC3E}">
        <p14:creationId xmlns:p14="http://schemas.microsoft.com/office/powerpoint/2010/main" val="1401354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apa</a:t>
            </a:r>
            <a:r>
              <a:rPr lang="hu-HU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716723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apar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90106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9F465-F630-4C0E-BA3E-BB297CD2BDA5}"/>
              </a:ext>
            </a:extLst>
          </p:cNvPr>
          <p:cNvCxnSpPr>
            <a:cxnSpLocks/>
          </p:cNvCxnSpPr>
          <p:nvPr/>
        </p:nvCxnSpPr>
        <p:spPr>
          <a:xfrm>
            <a:off x="2988257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EBD40-E31D-4372-BA13-1D9A3EF514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47036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96FF9A-700F-43F6-9360-620F64BD531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470362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9B24DD-AC72-426D-8030-9E45B9F759B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87582" y="4404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B5FDD-8F19-4D74-996F-F3184CA42A56}"/>
              </a:ext>
            </a:extLst>
          </p:cNvPr>
          <p:cNvCxnSpPr>
            <a:cxnSpLocks/>
          </p:cNvCxnSpPr>
          <p:nvPr/>
        </p:nvCxnSpPr>
        <p:spPr>
          <a:xfrm>
            <a:off x="6975194" y="3680697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51BC5-4DD8-4E04-92CE-85FEC166F32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75194" y="295128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FD1FB-517E-473A-9337-327703A687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3B5E-33B0-4D9A-AE07-956DD3AFE0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31C1EB-0F45-46A7-8FA7-079C19564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C0EEC7-F07D-472C-8EB1-EB24147B96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DF4568BC-9098-4C97-A58A-2FD88B4BB5A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D3C8DAA-CF9D-4162-9F67-B459CD9C0B52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B091A4A-C926-4231-B0F9-0861C071B3AF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CB3112-F747-4B1C-B2FE-1A8D5B57C99D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A3A1A3D-2EE7-4EE6-92C4-3AE71EE5F4A8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AE75E-5681-4165-A32F-A477BB5B19C3}"/>
              </a:ext>
            </a:extLst>
          </p:cNvPr>
          <p:cNvSpPr txBox="1"/>
          <p:nvPr/>
        </p:nvSpPr>
        <p:spPr>
          <a:xfrm>
            <a:off x="5649536" y="468893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DB2C45E-7C7E-4D02-BB2C-27DA1E1DFCC1}"/>
              </a:ext>
            </a:extLst>
          </p:cNvPr>
          <p:cNvSpPr/>
          <p:nvPr/>
        </p:nvSpPr>
        <p:spPr>
          <a:xfrm>
            <a:off x="6779351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9508D6-3016-4D5B-9AC7-CFC245A1004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244788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>
            <a:extLst>
              <a:ext uri="{FF2B5EF4-FFF2-40B4-BE49-F238E27FC236}">
                <a16:creationId xmlns:a16="http://schemas.microsoft.com/office/drawing/2014/main" id="{68C2DD17-F381-4A3D-9DEA-504F1B08E593}"/>
              </a:ext>
            </a:extLst>
          </p:cNvPr>
          <p:cNvSpPr/>
          <p:nvPr/>
        </p:nvSpPr>
        <p:spPr>
          <a:xfrm>
            <a:off x="6779351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FAFA516-4450-4226-9315-2921A6983CD7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18405-75A8-4BD4-883E-613F9A5E85E2}"/>
              </a:ext>
            </a:extLst>
          </p:cNvPr>
          <p:cNvSpPr txBox="1"/>
          <p:nvPr/>
        </p:nvSpPr>
        <p:spPr>
          <a:xfrm>
            <a:off x="7170551" y="40100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D1A80EB-75C7-4EF4-AB05-EE90E869E55B}"/>
              </a:ext>
            </a:extLst>
          </p:cNvPr>
          <p:cNvSpPr/>
          <p:nvPr/>
        </p:nvSpPr>
        <p:spPr>
          <a:xfrm>
            <a:off x="4091739" y="423834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6D0-3D78-433B-B977-C2F28F228EA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287582" y="390671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">
            <a:extLst>
              <a:ext uri="{FF2B5EF4-FFF2-40B4-BE49-F238E27FC236}">
                <a16:creationId xmlns:a16="http://schemas.microsoft.com/office/drawing/2014/main" id="{FB84E008-18A1-4FC2-9CC4-909DF863FA54}"/>
              </a:ext>
            </a:extLst>
          </p:cNvPr>
          <p:cNvSpPr/>
          <p:nvPr/>
        </p:nvSpPr>
        <p:spPr>
          <a:xfrm>
            <a:off x="4091739" y="4961654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8288B-EB7A-4FA5-8DFE-2D81BA782225}"/>
              </a:ext>
            </a:extLst>
          </p:cNvPr>
          <p:cNvSpPr txBox="1"/>
          <p:nvPr/>
        </p:nvSpPr>
        <p:spPr>
          <a:xfrm>
            <a:off x="4466559" y="46828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22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FA9A285-7D24-48C8-8027-91045DC55E83}"/>
              </a:ext>
            </a:extLst>
          </p:cNvPr>
          <p:cNvSpPr/>
          <p:nvPr/>
        </p:nvSpPr>
        <p:spPr>
          <a:xfrm>
            <a:off x="8274519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DF046-4056-430F-911F-09FF75429B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75194" y="3177303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">
            <a:extLst>
              <a:ext uri="{FF2B5EF4-FFF2-40B4-BE49-F238E27FC236}">
                <a16:creationId xmlns:a16="http://schemas.microsoft.com/office/drawing/2014/main" id="{D1DA7F45-26DC-4EA4-B692-4B0D0BBA49D2}"/>
              </a:ext>
            </a:extLst>
          </p:cNvPr>
          <p:cNvSpPr/>
          <p:nvPr/>
        </p:nvSpPr>
        <p:spPr>
          <a:xfrm>
            <a:off x="8274519" y="423834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3BD1DD49-50F6-49CD-8DF9-CFF6C4A4B74E}"/>
              </a:ext>
            </a:extLst>
          </p:cNvPr>
          <p:cNvSpPr/>
          <p:nvPr/>
        </p:nvSpPr>
        <p:spPr>
          <a:xfrm>
            <a:off x="8274519" y="4961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62738-B59B-4D4F-B6E6-A3492D8AF00F}"/>
              </a:ext>
            </a:extLst>
          </p:cNvPr>
          <p:cNvSpPr txBox="1"/>
          <p:nvPr/>
        </p:nvSpPr>
        <p:spPr>
          <a:xfrm>
            <a:off x="8666204" y="4682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7720C9B-7C6B-4635-99B7-6874952BFFA8}"/>
              </a:ext>
            </a:extLst>
          </p:cNvPr>
          <p:cNvSpPr/>
          <p:nvPr/>
        </p:nvSpPr>
        <p:spPr>
          <a:xfrm>
            <a:off x="2792414" y="350892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948DB-ABBC-46E2-A945-E6E3D782C5D1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 flipH="1">
            <a:off x="2988257" y="3177303"/>
            <a:ext cx="2491769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51258834-E085-4107-B0A7-8AADFE12DD6A}"/>
              </a:ext>
            </a:extLst>
          </p:cNvPr>
          <p:cNvSpPr/>
          <p:nvPr/>
        </p:nvSpPr>
        <p:spPr>
          <a:xfrm>
            <a:off x="2792414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CBB3A-E726-4552-98F5-267F1E6CDF30}"/>
              </a:ext>
            </a:extLst>
          </p:cNvPr>
          <p:cNvSpPr txBox="1"/>
          <p:nvPr/>
        </p:nvSpPr>
        <p:spPr>
          <a:xfrm>
            <a:off x="3145026" y="40038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B253D6-2A8F-427C-96C9-1FF864B9D36F}"/>
              </a:ext>
            </a:extLst>
          </p:cNvPr>
          <p:cNvSpPr txBox="1"/>
          <p:nvPr/>
        </p:nvSpPr>
        <p:spPr>
          <a:xfrm>
            <a:off x="490959" y="1158916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apar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175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INSERTION(„apple”, 10)</a:t>
            </a:r>
          </a:p>
        </p:txBody>
      </p:sp>
    </p:spTree>
    <p:extLst>
      <p:ext uri="{BB962C8B-B14F-4D97-AF65-F5344CB8AC3E}">
        <p14:creationId xmlns:p14="http://schemas.microsoft.com/office/powerpoint/2010/main" val="296650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Ternary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318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pple”, 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2AAC0B-C0F4-40D5-94E8-139282F1DBC5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405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1884</Words>
  <Application>Microsoft Office PowerPoint</Application>
  <PresentationFormat>Widescreen</PresentationFormat>
  <Paragraphs>1192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Ternary Search Trees (Algorithms and Data Structures)</vt:lpstr>
      <vt:lpstr>Ternary Search Trees</vt:lpstr>
      <vt:lpstr>Tries Data Structures</vt:lpstr>
      <vt:lpstr>Ternary Search Trees</vt:lpstr>
      <vt:lpstr>Ternary Search Trees</vt:lpstr>
      <vt:lpstr>Ternary Search Trees</vt:lpstr>
      <vt:lpstr>Ternary Search Tree - Insertion (Algorithms and Data Structures)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 - Search (Algorithms and Data Structures)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  <vt:lpstr>Ternary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49</cp:revision>
  <dcterms:created xsi:type="dcterms:W3CDTF">2019-01-16T12:03:26Z</dcterms:created>
  <dcterms:modified xsi:type="dcterms:W3CDTF">2021-02-02T09:48:24Z</dcterms:modified>
</cp:coreProperties>
</file>