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604" r:id="rId3"/>
    <p:sldId id="605" r:id="rId4"/>
    <p:sldId id="607" r:id="rId5"/>
    <p:sldId id="260" r:id="rId6"/>
    <p:sldId id="261" r:id="rId7"/>
    <p:sldId id="608" r:id="rId8"/>
    <p:sldId id="609" r:id="rId9"/>
    <p:sldId id="263" r:id="rId10"/>
    <p:sldId id="265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17" r:id="rId19"/>
    <p:sldId id="618" r:id="rId20"/>
    <p:sldId id="619" r:id="rId21"/>
    <p:sldId id="620" r:id="rId22"/>
    <p:sldId id="621" r:id="rId23"/>
    <p:sldId id="622" r:id="rId24"/>
    <p:sldId id="623" r:id="rId25"/>
    <p:sldId id="625" r:id="rId26"/>
    <p:sldId id="624" r:id="rId27"/>
    <p:sldId id="626" r:id="rId28"/>
    <p:sldId id="627" r:id="rId29"/>
    <p:sldId id="628" r:id="rId30"/>
    <p:sldId id="629" r:id="rId31"/>
    <p:sldId id="630" r:id="rId32"/>
    <p:sldId id="631" r:id="rId33"/>
    <p:sldId id="632" r:id="rId34"/>
    <p:sldId id="633" r:id="rId35"/>
    <p:sldId id="634" r:id="rId36"/>
    <p:sldId id="635" r:id="rId37"/>
    <p:sldId id="636" r:id="rId38"/>
    <p:sldId id="637" r:id="rId39"/>
    <p:sldId id="638" r:id="rId40"/>
    <p:sldId id="639" r:id="rId41"/>
    <p:sldId id="640" r:id="rId42"/>
    <p:sldId id="641" r:id="rId43"/>
    <p:sldId id="642" r:id="rId44"/>
    <p:sldId id="643" r:id="rId45"/>
    <p:sldId id="644" r:id="rId46"/>
    <p:sldId id="663" r:id="rId47"/>
    <p:sldId id="645" r:id="rId48"/>
    <p:sldId id="646" r:id="rId49"/>
    <p:sldId id="647" r:id="rId50"/>
    <p:sldId id="648" r:id="rId51"/>
    <p:sldId id="649" r:id="rId52"/>
    <p:sldId id="650" r:id="rId53"/>
    <p:sldId id="651" r:id="rId54"/>
    <p:sldId id="652" r:id="rId55"/>
    <p:sldId id="653" r:id="rId56"/>
    <p:sldId id="654" r:id="rId57"/>
    <p:sldId id="655" r:id="rId58"/>
    <p:sldId id="656" r:id="rId59"/>
    <p:sldId id="657" r:id="rId60"/>
    <p:sldId id="658" r:id="rId61"/>
    <p:sldId id="659" r:id="rId62"/>
    <p:sldId id="660" r:id="rId63"/>
    <p:sldId id="661" r:id="rId64"/>
    <p:sldId id="662" r:id="rId65"/>
    <p:sldId id="664" r:id="rId66"/>
    <p:sldId id="665" r:id="rId67"/>
    <p:sldId id="666" r:id="rId68"/>
    <p:sldId id="667" r:id="rId69"/>
    <p:sldId id="668" r:id="rId70"/>
    <p:sldId id="669" r:id="rId71"/>
    <p:sldId id="670" r:id="rId72"/>
    <p:sldId id="671" r:id="rId73"/>
    <p:sldId id="672" r:id="rId74"/>
    <p:sldId id="673" r:id="rId75"/>
    <p:sldId id="674" r:id="rId76"/>
    <p:sldId id="675" r:id="rId77"/>
    <p:sldId id="676" r:id="rId78"/>
    <p:sldId id="677" r:id="rId79"/>
    <p:sldId id="678" r:id="rId80"/>
    <p:sldId id="679" r:id="rId81"/>
    <p:sldId id="680" r:id="rId82"/>
    <p:sldId id="681" r:id="rId83"/>
    <p:sldId id="682" r:id="rId84"/>
    <p:sldId id="683" r:id="rId85"/>
    <p:sldId id="684" r:id="rId86"/>
    <p:sldId id="685" r:id="rId87"/>
    <p:sldId id="686" r:id="rId88"/>
    <p:sldId id="687" r:id="rId89"/>
    <p:sldId id="340" r:id="rId90"/>
    <p:sldId id="689" r:id="rId91"/>
    <p:sldId id="690" r:id="rId92"/>
    <p:sldId id="691" r:id="rId93"/>
    <p:sldId id="692" r:id="rId94"/>
    <p:sldId id="693" r:id="rId95"/>
    <p:sldId id="702" r:id="rId96"/>
    <p:sldId id="695" r:id="rId97"/>
    <p:sldId id="696" r:id="rId98"/>
    <p:sldId id="697" r:id="rId99"/>
    <p:sldId id="698" r:id="rId100"/>
    <p:sldId id="703" r:id="rId101"/>
    <p:sldId id="699" r:id="rId102"/>
    <p:sldId id="700" r:id="rId103"/>
    <p:sldId id="701" r:id="rId104"/>
    <p:sldId id="704" r:id="rId105"/>
    <p:sldId id="707" r:id="rId106"/>
    <p:sldId id="708" r:id="rId107"/>
    <p:sldId id="709" r:id="rId108"/>
    <p:sldId id="710" r:id="rId109"/>
    <p:sldId id="711" r:id="rId110"/>
    <p:sldId id="712" r:id="rId111"/>
    <p:sldId id="713" r:id="rId112"/>
    <p:sldId id="714" r:id="rId113"/>
    <p:sldId id="715" r:id="rId114"/>
    <p:sldId id="716" r:id="rId115"/>
    <p:sldId id="717" r:id="rId116"/>
    <p:sldId id="705" r:id="rId117"/>
    <p:sldId id="719" r:id="rId118"/>
    <p:sldId id="720" r:id="rId119"/>
    <p:sldId id="721" r:id="rId120"/>
    <p:sldId id="722" r:id="rId121"/>
    <p:sldId id="723" r:id="rId122"/>
    <p:sldId id="718" r:id="rId123"/>
    <p:sldId id="706" r:id="rId124"/>
    <p:sldId id="353" r:id="rId125"/>
    <p:sldId id="724" r:id="rId126"/>
    <p:sldId id="725" r:id="rId127"/>
    <p:sldId id="727" r:id="rId128"/>
    <p:sldId id="728" r:id="rId129"/>
    <p:sldId id="729" r:id="rId130"/>
    <p:sldId id="730" r:id="rId131"/>
    <p:sldId id="731" r:id="rId132"/>
    <p:sldId id="733" r:id="rId133"/>
    <p:sldId id="734" r:id="rId134"/>
    <p:sldId id="735" r:id="rId135"/>
    <p:sldId id="736" r:id="rId136"/>
    <p:sldId id="737" r:id="rId137"/>
    <p:sldId id="738" r:id="rId138"/>
    <p:sldId id="739" r:id="rId139"/>
    <p:sldId id="740" r:id="rId140"/>
    <p:sldId id="741" r:id="rId141"/>
    <p:sldId id="742" r:id="rId142"/>
    <p:sldId id="743" r:id="rId143"/>
    <p:sldId id="744" r:id="rId144"/>
    <p:sldId id="745" r:id="rId145"/>
    <p:sldId id="746" r:id="rId146"/>
    <p:sldId id="747" r:id="rId147"/>
    <p:sldId id="749" r:id="rId148"/>
    <p:sldId id="750" r:id="rId149"/>
    <p:sldId id="751" r:id="rId150"/>
    <p:sldId id="752" r:id="rId151"/>
    <p:sldId id="753" r:id="rId152"/>
    <p:sldId id="688" r:id="rId153"/>
    <p:sldId id="755" r:id="rId154"/>
    <p:sldId id="761" r:id="rId155"/>
    <p:sldId id="756" r:id="rId156"/>
    <p:sldId id="757" r:id="rId157"/>
    <p:sldId id="758" r:id="rId158"/>
    <p:sldId id="759" r:id="rId159"/>
    <p:sldId id="760" r:id="rId160"/>
    <p:sldId id="754" r:id="rId161"/>
    <p:sldId id="373" r:id="rId162"/>
    <p:sldId id="374" r:id="rId163"/>
    <p:sldId id="375" r:id="rId16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97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2021. 01. 29.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Tries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EEE4F-4AEC-4C5F-A63A-E324DFB0EFBE}"/>
              </a:ext>
            </a:extLst>
          </p:cNvPr>
          <p:cNvSpPr txBox="1"/>
          <p:nvPr/>
        </p:nvSpPr>
        <p:spPr>
          <a:xfrm>
            <a:off x="490959" y="1158916"/>
            <a:ext cx="2756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INSERTION(„apple”)</a:t>
            </a:r>
          </a:p>
        </p:txBody>
      </p:sp>
    </p:spTree>
    <p:extLst>
      <p:ext uri="{BB962C8B-B14F-4D97-AF65-F5344CB8AC3E}">
        <p14:creationId xmlns:p14="http://schemas.microsoft.com/office/powerpoint/2010/main" val="5113598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00919" y="1315453"/>
            <a:ext cx="4818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all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words starting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a given prefix first we have to consider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letters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collect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words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starting from that node 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959" y="1205083"/>
            <a:ext cx="235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AUTOCOMPLETE(„ap”)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 - Autocomplete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11F434-7DC3-4BEF-946B-F437F64568F2}"/>
              </a:ext>
            </a:extLst>
          </p:cNvPr>
          <p:cNvSpPr txBox="1"/>
          <p:nvPr/>
        </p:nvSpPr>
        <p:spPr>
          <a:xfrm>
            <a:off x="740780" y="5709252"/>
            <a:ext cx="3141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[„apir”, „appa”, „appl”]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9207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00919" y="1315453"/>
            <a:ext cx="4818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all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words starting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a given prefix first we have to consider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letters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collect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words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starting from that node 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959" y="1205083"/>
            <a:ext cx="235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AUTOCOMPLETE(„ap”)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 - Autocomplete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11F434-7DC3-4BEF-946B-F437F64568F2}"/>
              </a:ext>
            </a:extLst>
          </p:cNvPr>
          <p:cNvSpPr txBox="1"/>
          <p:nvPr/>
        </p:nvSpPr>
        <p:spPr>
          <a:xfrm>
            <a:off x="740780" y="5709252"/>
            <a:ext cx="3141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[„apir”, „appa”, „appl”]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7075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00919" y="1315453"/>
            <a:ext cx="4818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all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words starting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a given prefix first we have to consider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letters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collect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words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starting from that node 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959" y="1205083"/>
            <a:ext cx="235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AUTOCOMPLETE(„ap”)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 - Autocomplete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11F434-7DC3-4BEF-946B-F437F64568F2}"/>
              </a:ext>
            </a:extLst>
          </p:cNvPr>
          <p:cNvSpPr txBox="1"/>
          <p:nvPr/>
        </p:nvSpPr>
        <p:spPr>
          <a:xfrm>
            <a:off x="740780" y="5709252"/>
            <a:ext cx="3141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[„apir”, „appa”, „appl”]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5038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00919" y="1315453"/>
            <a:ext cx="4818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all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words starting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a given prefix first we have to consider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letters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collect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words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starting from that node 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959" y="1205083"/>
            <a:ext cx="235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AUTOCOMPLETE(„ap”)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 - Autocomplete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11F434-7DC3-4BEF-946B-F437F64568F2}"/>
              </a:ext>
            </a:extLst>
          </p:cNvPr>
          <p:cNvSpPr txBox="1"/>
          <p:nvPr/>
        </p:nvSpPr>
        <p:spPr>
          <a:xfrm>
            <a:off x="740780" y="5709252"/>
            <a:ext cx="428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[„apir”, „appa”, „appl”, „appro”]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208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Tries Longest Common Prefix (LCP)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340028242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174222-7F05-4C8B-BFB4-60989B4F4363}"/>
              </a:ext>
            </a:extLst>
          </p:cNvPr>
          <p:cNvCxnSpPr>
            <a:cxnSpLocks/>
          </p:cNvCxnSpPr>
          <p:nvPr/>
        </p:nvCxnSpPr>
        <p:spPr>
          <a:xfrm flipH="1">
            <a:off x="4091611" y="4197358"/>
            <a:ext cx="1219612" cy="1694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A669B8-5024-49E5-ACF5-CB7D09949FAC}"/>
              </a:ext>
            </a:extLst>
          </p:cNvPr>
          <p:cNvCxnSpPr>
            <a:cxnSpLocks/>
          </p:cNvCxnSpPr>
          <p:nvPr/>
        </p:nvCxnSpPr>
        <p:spPr>
          <a:xfrm flipH="1">
            <a:off x="4111841" y="3385557"/>
            <a:ext cx="646431" cy="9812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86B5E8-E91B-4E59-9939-38E8C8FF4997}"/>
              </a:ext>
            </a:extLst>
          </p:cNvPr>
          <p:cNvCxnSpPr>
            <a:cxnSpLocks/>
          </p:cNvCxnSpPr>
          <p:nvPr/>
        </p:nvCxnSpPr>
        <p:spPr>
          <a:xfrm flipV="1">
            <a:off x="2260172" y="2953996"/>
            <a:ext cx="1500142" cy="2675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CAB478-49EE-4814-B2DA-CFEED0D62158}"/>
              </a:ext>
            </a:extLst>
          </p:cNvPr>
          <p:cNvCxnSpPr>
            <a:cxnSpLocks/>
          </p:cNvCxnSpPr>
          <p:nvPr/>
        </p:nvCxnSpPr>
        <p:spPr>
          <a:xfrm>
            <a:off x="2299327" y="3259200"/>
            <a:ext cx="766950" cy="78575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F88136-D772-4ED5-98A0-479938962AF0}"/>
              </a:ext>
            </a:extLst>
          </p:cNvPr>
          <p:cNvCxnSpPr>
            <a:cxnSpLocks/>
          </p:cNvCxnSpPr>
          <p:nvPr/>
        </p:nvCxnSpPr>
        <p:spPr>
          <a:xfrm flipH="1">
            <a:off x="3061107" y="3005295"/>
            <a:ext cx="663022" cy="10396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F4B887-215F-453C-9DB4-4C2694A03C38}"/>
              </a:ext>
            </a:extLst>
          </p:cNvPr>
          <p:cNvCxnSpPr>
            <a:cxnSpLocks/>
          </p:cNvCxnSpPr>
          <p:nvPr/>
        </p:nvCxnSpPr>
        <p:spPr>
          <a:xfrm flipH="1">
            <a:off x="2965771" y="4366776"/>
            <a:ext cx="1117628" cy="766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4A0443-DED5-47A1-9236-FB5426B5E871}"/>
              </a:ext>
            </a:extLst>
          </p:cNvPr>
          <p:cNvCxnSpPr>
            <a:cxnSpLocks/>
          </p:cNvCxnSpPr>
          <p:nvPr/>
        </p:nvCxnSpPr>
        <p:spPr>
          <a:xfrm flipH="1" flipV="1">
            <a:off x="3061107" y="4044958"/>
            <a:ext cx="996878" cy="3676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DE10087-7B8C-4AA8-BB20-8207C62359B3}"/>
              </a:ext>
            </a:extLst>
          </p:cNvPr>
          <p:cNvCxnSpPr>
            <a:cxnSpLocks/>
          </p:cNvCxnSpPr>
          <p:nvPr/>
        </p:nvCxnSpPr>
        <p:spPr>
          <a:xfrm flipH="1" flipV="1">
            <a:off x="2887393" y="5145535"/>
            <a:ext cx="2059686" cy="3290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A3CDD7-D68E-4D97-9CBC-BB161C859D63}"/>
              </a:ext>
            </a:extLst>
          </p:cNvPr>
          <p:cNvCxnSpPr>
            <a:cxnSpLocks/>
          </p:cNvCxnSpPr>
          <p:nvPr/>
        </p:nvCxnSpPr>
        <p:spPr>
          <a:xfrm flipH="1">
            <a:off x="4947079" y="4190035"/>
            <a:ext cx="391686" cy="13053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8311CD1-176D-47FA-B46B-CD366836E213}"/>
              </a:ext>
            </a:extLst>
          </p:cNvPr>
          <p:cNvCxnSpPr>
            <a:cxnSpLocks/>
          </p:cNvCxnSpPr>
          <p:nvPr/>
        </p:nvCxnSpPr>
        <p:spPr>
          <a:xfrm>
            <a:off x="3760315" y="2927312"/>
            <a:ext cx="309315" cy="14585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C14842-8F1F-4F0A-8582-4EFC97D0077D}"/>
              </a:ext>
            </a:extLst>
          </p:cNvPr>
          <p:cNvCxnSpPr>
            <a:cxnSpLocks/>
          </p:cNvCxnSpPr>
          <p:nvPr/>
        </p:nvCxnSpPr>
        <p:spPr>
          <a:xfrm flipH="1">
            <a:off x="4986645" y="4581721"/>
            <a:ext cx="1483282" cy="892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015599-1183-47B7-AC74-3DE1AC599B78}"/>
              </a:ext>
            </a:extLst>
          </p:cNvPr>
          <p:cNvCxnSpPr>
            <a:cxnSpLocks/>
          </p:cNvCxnSpPr>
          <p:nvPr/>
        </p:nvCxnSpPr>
        <p:spPr>
          <a:xfrm>
            <a:off x="5407345" y="4190035"/>
            <a:ext cx="1062581" cy="3916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A56EE2E-EA7B-48C3-B4EE-9FC6C6812E5B}"/>
              </a:ext>
            </a:extLst>
          </p:cNvPr>
          <p:cNvCxnSpPr>
            <a:cxnSpLocks/>
          </p:cNvCxnSpPr>
          <p:nvPr/>
        </p:nvCxnSpPr>
        <p:spPr>
          <a:xfrm flipV="1">
            <a:off x="7184561" y="2816994"/>
            <a:ext cx="759378" cy="11225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55DED4-B0AA-43E0-9EA7-B07F2AAAAB65}"/>
              </a:ext>
            </a:extLst>
          </p:cNvPr>
          <p:cNvCxnSpPr>
            <a:cxnSpLocks/>
          </p:cNvCxnSpPr>
          <p:nvPr/>
        </p:nvCxnSpPr>
        <p:spPr>
          <a:xfrm>
            <a:off x="7184560" y="3953749"/>
            <a:ext cx="937406" cy="12370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DE75426-311F-4091-8F32-5D362FF15E26}"/>
              </a:ext>
            </a:extLst>
          </p:cNvPr>
          <p:cNvCxnSpPr>
            <a:cxnSpLocks/>
          </p:cNvCxnSpPr>
          <p:nvPr/>
        </p:nvCxnSpPr>
        <p:spPr>
          <a:xfrm flipH="1">
            <a:off x="5378227" y="3063357"/>
            <a:ext cx="990686" cy="10602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5BC068-21D5-4EC8-A4C2-25C6CC0E2DB5}"/>
              </a:ext>
            </a:extLst>
          </p:cNvPr>
          <p:cNvCxnSpPr>
            <a:cxnSpLocks/>
          </p:cNvCxnSpPr>
          <p:nvPr/>
        </p:nvCxnSpPr>
        <p:spPr>
          <a:xfrm flipH="1">
            <a:off x="3760314" y="2613609"/>
            <a:ext cx="1361802" cy="3137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DF164AE-34BB-47E7-A6F8-9043355C3165}"/>
              </a:ext>
            </a:extLst>
          </p:cNvPr>
          <p:cNvCxnSpPr>
            <a:cxnSpLocks/>
          </p:cNvCxnSpPr>
          <p:nvPr/>
        </p:nvCxnSpPr>
        <p:spPr>
          <a:xfrm flipH="1">
            <a:off x="4758272" y="3079712"/>
            <a:ext cx="1610640" cy="3058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AC4925-92F5-46B9-AA7A-0DFEE5733620}"/>
              </a:ext>
            </a:extLst>
          </p:cNvPr>
          <p:cNvCxnSpPr>
            <a:cxnSpLocks/>
          </p:cNvCxnSpPr>
          <p:nvPr/>
        </p:nvCxnSpPr>
        <p:spPr>
          <a:xfrm flipH="1" flipV="1">
            <a:off x="5142922" y="2613610"/>
            <a:ext cx="1246796" cy="4519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FE75A1-DACA-456B-BF5B-DAA0E658C250}"/>
              </a:ext>
            </a:extLst>
          </p:cNvPr>
          <p:cNvCxnSpPr>
            <a:cxnSpLocks/>
          </p:cNvCxnSpPr>
          <p:nvPr/>
        </p:nvCxnSpPr>
        <p:spPr>
          <a:xfrm flipH="1">
            <a:off x="6329687" y="2801074"/>
            <a:ext cx="1596437" cy="2564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A433A12-46D2-4F3E-A1CF-40586633B93C}"/>
              </a:ext>
            </a:extLst>
          </p:cNvPr>
          <p:cNvCxnSpPr>
            <a:cxnSpLocks/>
          </p:cNvCxnSpPr>
          <p:nvPr/>
        </p:nvCxnSpPr>
        <p:spPr>
          <a:xfrm flipH="1" flipV="1">
            <a:off x="7926123" y="2847395"/>
            <a:ext cx="629439" cy="9710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380FFC-9015-40CC-8DA2-622E73D8786E}"/>
              </a:ext>
            </a:extLst>
          </p:cNvPr>
          <p:cNvCxnSpPr>
            <a:cxnSpLocks/>
          </p:cNvCxnSpPr>
          <p:nvPr/>
        </p:nvCxnSpPr>
        <p:spPr>
          <a:xfrm flipV="1">
            <a:off x="7184560" y="3818397"/>
            <a:ext cx="1354474" cy="1027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3E00B0-4F31-4330-B568-F54A5F56400F}"/>
              </a:ext>
            </a:extLst>
          </p:cNvPr>
          <p:cNvCxnSpPr>
            <a:cxnSpLocks/>
          </p:cNvCxnSpPr>
          <p:nvPr/>
        </p:nvCxnSpPr>
        <p:spPr>
          <a:xfrm flipV="1">
            <a:off x="6469926" y="5174974"/>
            <a:ext cx="1652040" cy="372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Longest Common Prefix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5C254-B189-42E6-97C8-F9E27F76B97B}"/>
              </a:ext>
            </a:extLst>
          </p:cNvPr>
          <p:cNvSpPr txBox="1"/>
          <p:nvPr/>
        </p:nvSpPr>
        <p:spPr>
          <a:xfrm>
            <a:off x="1324920" y="1155148"/>
            <a:ext cx="8224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an important problem in computer networking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when dealing with package routing (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routing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39E96C24-E25D-4EB5-AC15-61A86D06E852}"/>
              </a:ext>
            </a:extLst>
          </p:cNvPr>
          <p:cNvSpPr/>
          <p:nvPr/>
        </p:nvSpPr>
        <p:spPr>
          <a:xfrm>
            <a:off x="2064329" y="301984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02131A31-2C7C-4007-9F8A-3CAD0B8DC26F}"/>
              </a:ext>
            </a:extLst>
          </p:cNvPr>
          <p:cNvSpPr/>
          <p:nvPr/>
        </p:nvSpPr>
        <p:spPr>
          <a:xfrm>
            <a:off x="2870434" y="38371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37545C26-4687-4D27-8B7E-967E430965C4}"/>
              </a:ext>
            </a:extLst>
          </p:cNvPr>
          <p:cNvSpPr/>
          <p:nvPr/>
        </p:nvSpPr>
        <p:spPr>
          <a:xfrm>
            <a:off x="3564471" y="275815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13D4D524-FE53-4CF5-B3DE-5594DC7DD395}"/>
              </a:ext>
            </a:extLst>
          </p:cNvPr>
          <p:cNvSpPr/>
          <p:nvPr/>
        </p:nvSpPr>
        <p:spPr>
          <a:xfrm>
            <a:off x="2738679" y="49378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897CDF54-47D3-45B0-8F2D-E583669046FA}"/>
              </a:ext>
            </a:extLst>
          </p:cNvPr>
          <p:cNvSpPr/>
          <p:nvPr/>
        </p:nvSpPr>
        <p:spPr>
          <a:xfrm>
            <a:off x="3895768" y="419003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1ED43E0E-B3FA-4268-B319-E4FDB7F74EFC}"/>
              </a:ext>
            </a:extLst>
          </p:cNvPr>
          <p:cNvSpPr/>
          <p:nvPr/>
        </p:nvSpPr>
        <p:spPr>
          <a:xfrm>
            <a:off x="4771378" y="529959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98A1F17D-9066-4348-B3A6-7E6FE0D9B96B}"/>
              </a:ext>
            </a:extLst>
          </p:cNvPr>
          <p:cNvSpPr/>
          <p:nvPr/>
        </p:nvSpPr>
        <p:spPr>
          <a:xfrm>
            <a:off x="6173069" y="28675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135C0772-FC89-494A-A8E4-999E231F64C2}"/>
              </a:ext>
            </a:extLst>
          </p:cNvPr>
          <p:cNvSpPr/>
          <p:nvPr/>
        </p:nvSpPr>
        <p:spPr>
          <a:xfrm>
            <a:off x="7751520" y="26136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5ECAF097-0188-470A-AB25-64D94E4069D4}"/>
              </a:ext>
            </a:extLst>
          </p:cNvPr>
          <p:cNvSpPr/>
          <p:nvPr/>
        </p:nvSpPr>
        <p:spPr>
          <a:xfrm>
            <a:off x="6306614" y="535171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Oval 3">
            <a:extLst>
              <a:ext uri="{FF2B5EF4-FFF2-40B4-BE49-F238E27FC236}">
                <a16:creationId xmlns:a16="http://schemas.microsoft.com/office/drawing/2014/main" id="{97A6B0B2-FF41-4851-9732-41A8E4842471}"/>
              </a:ext>
            </a:extLst>
          </p:cNvPr>
          <p:cNvSpPr/>
          <p:nvPr/>
        </p:nvSpPr>
        <p:spPr>
          <a:xfrm>
            <a:off x="4545408" y="31897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3FFB9742-C233-46EF-8B34-091D6777DE5D}"/>
              </a:ext>
            </a:extLst>
          </p:cNvPr>
          <p:cNvSpPr/>
          <p:nvPr/>
        </p:nvSpPr>
        <p:spPr>
          <a:xfrm>
            <a:off x="5163064" y="399419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Oval 3">
            <a:extLst>
              <a:ext uri="{FF2B5EF4-FFF2-40B4-BE49-F238E27FC236}">
                <a16:creationId xmlns:a16="http://schemas.microsoft.com/office/drawing/2014/main" id="{FFD24AE3-2286-4A55-A435-8A8F50F8E6BF}"/>
              </a:ext>
            </a:extLst>
          </p:cNvPr>
          <p:cNvSpPr/>
          <p:nvPr/>
        </p:nvSpPr>
        <p:spPr>
          <a:xfrm>
            <a:off x="6960583" y="37319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Oval 3">
            <a:extLst>
              <a:ext uri="{FF2B5EF4-FFF2-40B4-BE49-F238E27FC236}">
                <a16:creationId xmlns:a16="http://schemas.microsoft.com/office/drawing/2014/main" id="{FD9F6802-A71B-4F38-8BFC-8A54D697F9E0}"/>
              </a:ext>
            </a:extLst>
          </p:cNvPr>
          <p:cNvSpPr/>
          <p:nvPr/>
        </p:nvSpPr>
        <p:spPr>
          <a:xfrm>
            <a:off x="4947079" y="24177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Oval 3">
            <a:extLst>
              <a:ext uri="{FF2B5EF4-FFF2-40B4-BE49-F238E27FC236}">
                <a16:creationId xmlns:a16="http://schemas.microsoft.com/office/drawing/2014/main" id="{34A20A87-E156-4D9A-BF5D-F1F63A07AFC8}"/>
              </a:ext>
            </a:extLst>
          </p:cNvPr>
          <p:cNvSpPr/>
          <p:nvPr/>
        </p:nvSpPr>
        <p:spPr>
          <a:xfrm>
            <a:off x="6253941" y="436677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Oval 3">
            <a:extLst>
              <a:ext uri="{FF2B5EF4-FFF2-40B4-BE49-F238E27FC236}">
                <a16:creationId xmlns:a16="http://schemas.microsoft.com/office/drawing/2014/main" id="{BCDDFDDF-A3E7-4B48-BD92-C4820F1E4C98}"/>
              </a:ext>
            </a:extLst>
          </p:cNvPr>
          <p:cNvSpPr/>
          <p:nvPr/>
        </p:nvSpPr>
        <p:spPr>
          <a:xfrm>
            <a:off x="7926123" y="499496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Oval 3">
            <a:extLst>
              <a:ext uri="{FF2B5EF4-FFF2-40B4-BE49-F238E27FC236}">
                <a16:creationId xmlns:a16="http://schemas.microsoft.com/office/drawing/2014/main" id="{17F578F3-FF75-4A9E-A6E8-6D75E4C90557}"/>
              </a:ext>
            </a:extLst>
          </p:cNvPr>
          <p:cNvSpPr/>
          <p:nvPr/>
        </p:nvSpPr>
        <p:spPr>
          <a:xfrm>
            <a:off x="8359719" y="36225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3610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174222-7F05-4C8B-BFB4-60989B4F4363}"/>
              </a:ext>
            </a:extLst>
          </p:cNvPr>
          <p:cNvCxnSpPr>
            <a:cxnSpLocks/>
          </p:cNvCxnSpPr>
          <p:nvPr/>
        </p:nvCxnSpPr>
        <p:spPr>
          <a:xfrm flipH="1">
            <a:off x="4091611" y="4197358"/>
            <a:ext cx="1219612" cy="1694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A669B8-5024-49E5-ACF5-CB7D09949FAC}"/>
              </a:ext>
            </a:extLst>
          </p:cNvPr>
          <p:cNvCxnSpPr>
            <a:cxnSpLocks/>
          </p:cNvCxnSpPr>
          <p:nvPr/>
        </p:nvCxnSpPr>
        <p:spPr>
          <a:xfrm flipH="1">
            <a:off x="4111841" y="3385557"/>
            <a:ext cx="646431" cy="9812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86B5E8-E91B-4E59-9939-38E8C8FF4997}"/>
              </a:ext>
            </a:extLst>
          </p:cNvPr>
          <p:cNvCxnSpPr>
            <a:cxnSpLocks/>
          </p:cNvCxnSpPr>
          <p:nvPr/>
        </p:nvCxnSpPr>
        <p:spPr>
          <a:xfrm flipV="1">
            <a:off x="2260172" y="2953996"/>
            <a:ext cx="1500142" cy="2675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CAB478-49EE-4814-B2DA-CFEED0D62158}"/>
              </a:ext>
            </a:extLst>
          </p:cNvPr>
          <p:cNvCxnSpPr>
            <a:cxnSpLocks/>
          </p:cNvCxnSpPr>
          <p:nvPr/>
        </p:nvCxnSpPr>
        <p:spPr>
          <a:xfrm>
            <a:off x="2299327" y="3259200"/>
            <a:ext cx="766950" cy="78575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F88136-D772-4ED5-98A0-479938962AF0}"/>
              </a:ext>
            </a:extLst>
          </p:cNvPr>
          <p:cNvCxnSpPr>
            <a:cxnSpLocks/>
          </p:cNvCxnSpPr>
          <p:nvPr/>
        </p:nvCxnSpPr>
        <p:spPr>
          <a:xfrm flipH="1">
            <a:off x="3061107" y="3005295"/>
            <a:ext cx="663022" cy="10396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F4B887-215F-453C-9DB4-4C2694A03C38}"/>
              </a:ext>
            </a:extLst>
          </p:cNvPr>
          <p:cNvCxnSpPr>
            <a:cxnSpLocks/>
          </p:cNvCxnSpPr>
          <p:nvPr/>
        </p:nvCxnSpPr>
        <p:spPr>
          <a:xfrm flipH="1">
            <a:off x="2965771" y="4366776"/>
            <a:ext cx="1117628" cy="7668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4A0443-DED5-47A1-9236-FB5426B5E871}"/>
              </a:ext>
            </a:extLst>
          </p:cNvPr>
          <p:cNvCxnSpPr>
            <a:cxnSpLocks/>
          </p:cNvCxnSpPr>
          <p:nvPr/>
        </p:nvCxnSpPr>
        <p:spPr>
          <a:xfrm flipH="1" flipV="1">
            <a:off x="3061107" y="4044958"/>
            <a:ext cx="996878" cy="3676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DE10087-7B8C-4AA8-BB20-8207C62359B3}"/>
              </a:ext>
            </a:extLst>
          </p:cNvPr>
          <p:cNvCxnSpPr>
            <a:cxnSpLocks/>
          </p:cNvCxnSpPr>
          <p:nvPr/>
        </p:nvCxnSpPr>
        <p:spPr>
          <a:xfrm flipH="1" flipV="1">
            <a:off x="2887393" y="5145535"/>
            <a:ext cx="2059686" cy="3290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A3CDD7-D68E-4D97-9CBC-BB161C859D63}"/>
              </a:ext>
            </a:extLst>
          </p:cNvPr>
          <p:cNvCxnSpPr>
            <a:cxnSpLocks/>
          </p:cNvCxnSpPr>
          <p:nvPr/>
        </p:nvCxnSpPr>
        <p:spPr>
          <a:xfrm flipH="1">
            <a:off x="4947079" y="4190035"/>
            <a:ext cx="391686" cy="13053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8311CD1-176D-47FA-B46B-CD366836E213}"/>
              </a:ext>
            </a:extLst>
          </p:cNvPr>
          <p:cNvCxnSpPr>
            <a:cxnSpLocks/>
          </p:cNvCxnSpPr>
          <p:nvPr/>
        </p:nvCxnSpPr>
        <p:spPr>
          <a:xfrm>
            <a:off x="3760315" y="2927312"/>
            <a:ext cx="309315" cy="14585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C14842-8F1F-4F0A-8582-4EFC97D0077D}"/>
              </a:ext>
            </a:extLst>
          </p:cNvPr>
          <p:cNvCxnSpPr>
            <a:cxnSpLocks/>
          </p:cNvCxnSpPr>
          <p:nvPr/>
        </p:nvCxnSpPr>
        <p:spPr>
          <a:xfrm flipH="1">
            <a:off x="4986645" y="4581721"/>
            <a:ext cx="1483282" cy="892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015599-1183-47B7-AC74-3DE1AC599B78}"/>
              </a:ext>
            </a:extLst>
          </p:cNvPr>
          <p:cNvCxnSpPr>
            <a:cxnSpLocks/>
          </p:cNvCxnSpPr>
          <p:nvPr/>
        </p:nvCxnSpPr>
        <p:spPr>
          <a:xfrm>
            <a:off x="5407345" y="4190035"/>
            <a:ext cx="1062581" cy="3916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A56EE2E-EA7B-48C3-B4EE-9FC6C6812E5B}"/>
              </a:ext>
            </a:extLst>
          </p:cNvPr>
          <p:cNvCxnSpPr>
            <a:cxnSpLocks/>
          </p:cNvCxnSpPr>
          <p:nvPr/>
        </p:nvCxnSpPr>
        <p:spPr>
          <a:xfrm flipV="1">
            <a:off x="7184561" y="2816994"/>
            <a:ext cx="759378" cy="11225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55DED4-B0AA-43E0-9EA7-B07F2AAAAB65}"/>
              </a:ext>
            </a:extLst>
          </p:cNvPr>
          <p:cNvCxnSpPr>
            <a:cxnSpLocks/>
          </p:cNvCxnSpPr>
          <p:nvPr/>
        </p:nvCxnSpPr>
        <p:spPr>
          <a:xfrm>
            <a:off x="7184560" y="3953749"/>
            <a:ext cx="937406" cy="12370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DE75426-311F-4091-8F32-5D362FF15E26}"/>
              </a:ext>
            </a:extLst>
          </p:cNvPr>
          <p:cNvCxnSpPr>
            <a:cxnSpLocks/>
          </p:cNvCxnSpPr>
          <p:nvPr/>
        </p:nvCxnSpPr>
        <p:spPr>
          <a:xfrm flipH="1">
            <a:off x="5378227" y="3063357"/>
            <a:ext cx="990686" cy="10602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5BC068-21D5-4EC8-A4C2-25C6CC0E2DB5}"/>
              </a:ext>
            </a:extLst>
          </p:cNvPr>
          <p:cNvCxnSpPr>
            <a:cxnSpLocks/>
          </p:cNvCxnSpPr>
          <p:nvPr/>
        </p:nvCxnSpPr>
        <p:spPr>
          <a:xfrm flipH="1">
            <a:off x="3760314" y="2613609"/>
            <a:ext cx="1361802" cy="3137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DF164AE-34BB-47E7-A6F8-9043355C3165}"/>
              </a:ext>
            </a:extLst>
          </p:cNvPr>
          <p:cNvCxnSpPr>
            <a:cxnSpLocks/>
          </p:cNvCxnSpPr>
          <p:nvPr/>
        </p:nvCxnSpPr>
        <p:spPr>
          <a:xfrm flipH="1">
            <a:off x="4758272" y="3079712"/>
            <a:ext cx="1610640" cy="3058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AC4925-92F5-46B9-AA7A-0DFEE5733620}"/>
              </a:ext>
            </a:extLst>
          </p:cNvPr>
          <p:cNvCxnSpPr>
            <a:cxnSpLocks/>
          </p:cNvCxnSpPr>
          <p:nvPr/>
        </p:nvCxnSpPr>
        <p:spPr>
          <a:xfrm flipH="1" flipV="1">
            <a:off x="5142922" y="2613610"/>
            <a:ext cx="1246796" cy="4519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FE75A1-DACA-456B-BF5B-DAA0E658C250}"/>
              </a:ext>
            </a:extLst>
          </p:cNvPr>
          <p:cNvCxnSpPr>
            <a:cxnSpLocks/>
          </p:cNvCxnSpPr>
          <p:nvPr/>
        </p:nvCxnSpPr>
        <p:spPr>
          <a:xfrm flipH="1">
            <a:off x="6329687" y="2801074"/>
            <a:ext cx="1596437" cy="2564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A433A12-46D2-4F3E-A1CF-40586633B93C}"/>
              </a:ext>
            </a:extLst>
          </p:cNvPr>
          <p:cNvCxnSpPr>
            <a:cxnSpLocks/>
          </p:cNvCxnSpPr>
          <p:nvPr/>
        </p:nvCxnSpPr>
        <p:spPr>
          <a:xfrm flipH="1" flipV="1">
            <a:off x="7926123" y="2847395"/>
            <a:ext cx="629439" cy="9710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380FFC-9015-40CC-8DA2-622E73D8786E}"/>
              </a:ext>
            </a:extLst>
          </p:cNvPr>
          <p:cNvCxnSpPr>
            <a:cxnSpLocks/>
          </p:cNvCxnSpPr>
          <p:nvPr/>
        </p:nvCxnSpPr>
        <p:spPr>
          <a:xfrm flipV="1">
            <a:off x="7184560" y="3818397"/>
            <a:ext cx="1354474" cy="1027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3E00B0-4F31-4330-B568-F54A5F56400F}"/>
              </a:ext>
            </a:extLst>
          </p:cNvPr>
          <p:cNvCxnSpPr>
            <a:cxnSpLocks/>
          </p:cNvCxnSpPr>
          <p:nvPr/>
        </p:nvCxnSpPr>
        <p:spPr>
          <a:xfrm flipV="1">
            <a:off x="6469926" y="5174974"/>
            <a:ext cx="1652040" cy="372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Longest Common Prefix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5C254-B189-42E6-97C8-F9E27F76B97B}"/>
              </a:ext>
            </a:extLst>
          </p:cNvPr>
          <p:cNvSpPr txBox="1"/>
          <p:nvPr/>
        </p:nvSpPr>
        <p:spPr>
          <a:xfrm>
            <a:off x="1324920" y="1155148"/>
            <a:ext cx="8224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an important problem in computer networking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when dealing with package routing (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routing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39E96C24-E25D-4EB5-AC15-61A86D06E852}"/>
              </a:ext>
            </a:extLst>
          </p:cNvPr>
          <p:cNvSpPr/>
          <p:nvPr/>
        </p:nvSpPr>
        <p:spPr>
          <a:xfrm>
            <a:off x="2064329" y="301984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02131A31-2C7C-4007-9F8A-3CAD0B8DC26F}"/>
              </a:ext>
            </a:extLst>
          </p:cNvPr>
          <p:cNvSpPr/>
          <p:nvPr/>
        </p:nvSpPr>
        <p:spPr>
          <a:xfrm>
            <a:off x="2870434" y="38371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37545C26-4687-4D27-8B7E-967E430965C4}"/>
              </a:ext>
            </a:extLst>
          </p:cNvPr>
          <p:cNvSpPr/>
          <p:nvPr/>
        </p:nvSpPr>
        <p:spPr>
          <a:xfrm>
            <a:off x="3564471" y="275815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13D4D524-FE53-4CF5-B3DE-5594DC7DD395}"/>
              </a:ext>
            </a:extLst>
          </p:cNvPr>
          <p:cNvSpPr/>
          <p:nvPr/>
        </p:nvSpPr>
        <p:spPr>
          <a:xfrm>
            <a:off x="2738679" y="493780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897CDF54-47D3-45B0-8F2D-E583669046FA}"/>
              </a:ext>
            </a:extLst>
          </p:cNvPr>
          <p:cNvSpPr/>
          <p:nvPr/>
        </p:nvSpPr>
        <p:spPr>
          <a:xfrm>
            <a:off x="3895768" y="419003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1ED43E0E-B3FA-4268-B319-E4FDB7F74EFC}"/>
              </a:ext>
            </a:extLst>
          </p:cNvPr>
          <p:cNvSpPr/>
          <p:nvPr/>
        </p:nvSpPr>
        <p:spPr>
          <a:xfrm>
            <a:off x="4771378" y="529959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98A1F17D-9066-4348-B3A6-7E6FE0D9B96B}"/>
              </a:ext>
            </a:extLst>
          </p:cNvPr>
          <p:cNvSpPr/>
          <p:nvPr/>
        </p:nvSpPr>
        <p:spPr>
          <a:xfrm>
            <a:off x="6173069" y="28675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135C0772-FC89-494A-A8E4-999E231F64C2}"/>
              </a:ext>
            </a:extLst>
          </p:cNvPr>
          <p:cNvSpPr/>
          <p:nvPr/>
        </p:nvSpPr>
        <p:spPr>
          <a:xfrm>
            <a:off x="7751520" y="26136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5ECAF097-0188-470A-AB25-64D94E4069D4}"/>
              </a:ext>
            </a:extLst>
          </p:cNvPr>
          <p:cNvSpPr/>
          <p:nvPr/>
        </p:nvSpPr>
        <p:spPr>
          <a:xfrm>
            <a:off x="6306614" y="5351715"/>
            <a:ext cx="391686" cy="391686"/>
          </a:xfrm>
          <a:prstGeom prst="ellipse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Oval 3">
            <a:extLst>
              <a:ext uri="{FF2B5EF4-FFF2-40B4-BE49-F238E27FC236}">
                <a16:creationId xmlns:a16="http://schemas.microsoft.com/office/drawing/2014/main" id="{97A6B0B2-FF41-4851-9732-41A8E4842471}"/>
              </a:ext>
            </a:extLst>
          </p:cNvPr>
          <p:cNvSpPr/>
          <p:nvPr/>
        </p:nvSpPr>
        <p:spPr>
          <a:xfrm>
            <a:off x="4545408" y="31897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3FFB9742-C233-46EF-8B34-091D6777DE5D}"/>
              </a:ext>
            </a:extLst>
          </p:cNvPr>
          <p:cNvSpPr/>
          <p:nvPr/>
        </p:nvSpPr>
        <p:spPr>
          <a:xfrm>
            <a:off x="5163064" y="399419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Oval 3">
            <a:extLst>
              <a:ext uri="{FF2B5EF4-FFF2-40B4-BE49-F238E27FC236}">
                <a16:creationId xmlns:a16="http://schemas.microsoft.com/office/drawing/2014/main" id="{FFD24AE3-2286-4A55-A435-8A8F50F8E6BF}"/>
              </a:ext>
            </a:extLst>
          </p:cNvPr>
          <p:cNvSpPr/>
          <p:nvPr/>
        </p:nvSpPr>
        <p:spPr>
          <a:xfrm>
            <a:off x="6960583" y="37319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Oval 3">
            <a:extLst>
              <a:ext uri="{FF2B5EF4-FFF2-40B4-BE49-F238E27FC236}">
                <a16:creationId xmlns:a16="http://schemas.microsoft.com/office/drawing/2014/main" id="{FD9F6802-A71B-4F38-8BFC-8A54D697F9E0}"/>
              </a:ext>
            </a:extLst>
          </p:cNvPr>
          <p:cNvSpPr/>
          <p:nvPr/>
        </p:nvSpPr>
        <p:spPr>
          <a:xfrm>
            <a:off x="4947079" y="24177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Oval 3">
            <a:extLst>
              <a:ext uri="{FF2B5EF4-FFF2-40B4-BE49-F238E27FC236}">
                <a16:creationId xmlns:a16="http://schemas.microsoft.com/office/drawing/2014/main" id="{34A20A87-E156-4D9A-BF5D-F1F63A07AFC8}"/>
              </a:ext>
            </a:extLst>
          </p:cNvPr>
          <p:cNvSpPr/>
          <p:nvPr/>
        </p:nvSpPr>
        <p:spPr>
          <a:xfrm>
            <a:off x="6253941" y="436677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Oval 3">
            <a:extLst>
              <a:ext uri="{FF2B5EF4-FFF2-40B4-BE49-F238E27FC236}">
                <a16:creationId xmlns:a16="http://schemas.microsoft.com/office/drawing/2014/main" id="{BCDDFDDF-A3E7-4B48-BD92-C4820F1E4C98}"/>
              </a:ext>
            </a:extLst>
          </p:cNvPr>
          <p:cNvSpPr/>
          <p:nvPr/>
        </p:nvSpPr>
        <p:spPr>
          <a:xfrm>
            <a:off x="7926123" y="499496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Oval 3">
            <a:extLst>
              <a:ext uri="{FF2B5EF4-FFF2-40B4-BE49-F238E27FC236}">
                <a16:creationId xmlns:a16="http://schemas.microsoft.com/office/drawing/2014/main" id="{17F578F3-FF75-4A9E-A6E8-6D75E4C90557}"/>
              </a:ext>
            </a:extLst>
          </p:cNvPr>
          <p:cNvSpPr/>
          <p:nvPr/>
        </p:nvSpPr>
        <p:spPr>
          <a:xfrm>
            <a:off x="8359719" y="36225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208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174222-7F05-4C8B-BFB4-60989B4F4363}"/>
              </a:ext>
            </a:extLst>
          </p:cNvPr>
          <p:cNvCxnSpPr>
            <a:cxnSpLocks/>
          </p:cNvCxnSpPr>
          <p:nvPr/>
        </p:nvCxnSpPr>
        <p:spPr>
          <a:xfrm flipH="1">
            <a:off x="4091611" y="4197358"/>
            <a:ext cx="1219612" cy="1694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A669B8-5024-49E5-ACF5-CB7D09949FAC}"/>
              </a:ext>
            </a:extLst>
          </p:cNvPr>
          <p:cNvCxnSpPr>
            <a:cxnSpLocks/>
          </p:cNvCxnSpPr>
          <p:nvPr/>
        </p:nvCxnSpPr>
        <p:spPr>
          <a:xfrm flipH="1">
            <a:off x="4111841" y="3385557"/>
            <a:ext cx="646431" cy="9812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86B5E8-E91B-4E59-9939-38E8C8FF4997}"/>
              </a:ext>
            </a:extLst>
          </p:cNvPr>
          <p:cNvCxnSpPr>
            <a:cxnSpLocks/>
          </p:cNvCxnSpPr>
          <p:nvPr/>
        </p:nvCxnSpPr>
        <p:spPr>
          <a:xfrm flipV="1">
            <a:off x="2260172" y="2953996"/>
            <a:ext cx="1500142" cy="2675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CAB478-49EE-4814-B2DA-CFEED0D62158}"/>
              </a:ext>
            </a:extLst>
          </p:cNvPr>
          <p:cNvCxnSpPr>
            <a:cxnSpLocks/>
          </p:cNvCxnSpPr>
          <p:nvPr/>
        </p:nvCxnSpPr>
        <p:spPr>
          <a:xfrm>
            <a:off x="2299327" y="3259200"/>
            <a:ext cx="766950" cy="78575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F88136-D772-4ED5-98A0-479938962AF0}"/>
              </a:ext>
            </a:extLst>
          </p:cNvPr>
          <p:cNvCxnSpPr>
            <a:cxnSpLocks/>
          </p:cNvCxnSpPr>
          <p:nvPr/>
        </p:nvCxnSpPr>
        <p:spPr>
          <a:xfrm flipH="1">
            <a:off x="3061107" y="3005295"/>
            <a:ext cx="663022" cy="10396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F4B887-215F-453C-9DB4-4C2694A03C38}"/>
              </a:ext>
            </a:extLst>
          </p:cNvPr>
          <p:cNvCxnSpPr>
            <a:cxnSpLocks/>
          </p:cNvCxnSpPr>
          <p:nvPr/>
        </p:nvCxnSpPr>
        <p:spPr>
          <a:xfrm flipH="1">
            <a:off x="2965771" y="4366776"/>
            <a:ext cx="1117628" cy="76687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4A0443-DED5-47A1-9236-FB5426B5E871}"/>
              </a:ext>
            </a:extLst>
          </p:cNvPr>
          <p:cNvCxnSpPr>
            <a:cxnSpLocks/>
          </p:cNvCxnSpPr>
          <p:nvPr/>
        </p:nvCxnSpPr>
        <p:spPr>
          <a:xfrm flipH="1" flipV="1">
            <a:off x="3061107" y="4044958"/>
            <a:ext cx="996878" cy="3676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DE10087-7B8C-4AA8-BB20-8207C62359B3}"/>
              </a:ext>
            </a:extLst>
          </p:cNvPr>
          <p:cNvCxnSpPr>
            <a:cxnSpLocks/>
          </p:cNvCxnSpPr>
          <p:nvPr/>
        </p:nvCxnSpPr>
        <p:spPr>
          <a:xfrm flipH="1" flipV="1">
            <a:off x="2887393" y="5145535"/>
            <a:ext cx="2059686" cy="3290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A3CDD7-D68E-4D97-9CBC-BB161C859D63}"/>
              </a:ext>
            </a:extLst>
          </p:cNvPr>
          <p:cNvCxnSpPr>
            <a:cxnSpLocks/>
          </p:cNvCxnSpPr>
          <p:nvPr/>
        </p:nvCxnSpPr>
        <p:spPr>
          <a:xfrm flipH="1">
            <a:off x="4947079" y="4190035"/>
            <a:ext cx="391686" cy="13053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8311CD1-176D-47FA-B46B-CD366836E213}"/>
              </a:ext>
            </a:extLst>
          </p:cNvPr>
          <p:cNvCxnSpPr>
            <a:cxnSpLocks/>
          </p:cNvCxnSpPr>
          <p:nvPr/>
        </p:nvCxnSpPr>
        <p:spPr>
          <a:xfrm>
            <a:off x="3760315" y="2927312"/>
            <a:ext cx="309315" cy="14585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C14842-8F1F-4F0A-8582-4EFC97D0077D}"/>
              </a:ext>
            </a:extLst>
          </p:cNvPr>
          <p:cNvCxnSpPr>
            <a:cxnSpLocks/>
          </p:cNvCxnSpPr>
          <p:nvPr/>
        </p:nvCxnSpPr>
        <p:spPr>
          <a:xfrm flipH="1">
            <a:off x="4986645" y="4581721"/>
            <a:ext cx="1483282" cy="892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015599-1183-47B7-AC74-3DE1AC599B78}"/>
              </a:ext>
            </a:extLst>
          </p:cNvPr>
          <p:cNvCxnSpPr>
            <a:cxnSpLocks/>
          </p:cNvCxnSpPr>
          <p:nvPr/>
        </p:nvCxnSpPr>
        <p:spPr>
          <a:xfrm>
            <a:off x="5407345" y="4190035"/>
            <a:ext cx="1062581" cy="3916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A56EE2E-EA7B-48C3-B4EE-9FC6C6812E5B}"/>
              </a:ext>
            </a:extLst>
          </p:cNvPr>
          <p:cNvCxnSpPr>
            <a:cxnSpLocks/>
          </p:cNvCxnSpPr>
          <p:nvPr/>
        </p:nvCxnSpPr>
        <p:spPr>
          <a:xfrm flipV="1">
            <a:off x="7184561" y="2816994"/>
            <a:ext cx="759378" cy="11225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55DED4-B0AA-43E0-9EA7-B07F2AAAAB65}"/>
              </a:ext>
            </a:extLst>
          </p:cNvPr>
          <p:cNvCxnSpPr>
            <a:cxnSpLocks/>
          </p:cNvCxnSpPr>
          <p:nvPr/>
        </p:nvCxnSpPr>
        <p:spPr>
          <a:xfrm>
            <a:off x="7184560" y="3953749"/>
            <a:ext cx="937406" cy="12370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DE75426-311F-4091-8F32-5D362FF15E26}"/>
              </a:ext>
            </a:extLst>
          </p:cNvPr>
          <p:cNvCxnSpPr>
            <a:cxnSpLocks/>
          </p:cNvCxnSpPr>
          <p:nvPr/>
        </p:nvCxnSpPr>
        <p:spPr>
          <a:xfrm flipH="1">
            <a:off x="5378227" y="3063357"/>
            <a:ext cx="990686" cy="10602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5BC068-21D5-4EC8-A4C2-25C6CC0E2DB5}"/>
              </a:ext>
            </a:extLst>
          </p:cNvPr>
          <p:cNvCxnSpPr>
            <a:cxnSpLocks/>
          </p:cNvCxnSpPr>
          <p:nvPr/>
        </p:nvCxnSpPr>
        <p:spPr>
          <a:xfrm flipH="1">
            <a:off x="3760314" y="2613609"/>
            <a:ext cx="1361802" cy="3137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DF164AE-34BB-47E7-A6F8-9043355C3165}"/>
              </a:ext>
            </a:extLst>
          </p:cNvPr>
          <p:cNvCxnSpPr>
            <a:cxnSpLocks/>
          </p:cNvCxnSpPr>
          <p:nvPr/>
        </p:nvCxnSpPr>
        <p:spPr>
          <a:xfrm flipH="1">
            <a:off x="4758272" y="3079712"/>
            <a:ext cx="1610640" cy="3058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AC4925-92F5-46B9-AA7A-0DFEE5733620}"/>
              </a:ext>
            </a:extLst>
          </p:cNvPr>
          <p:cNvCxnSpPr>
            <a:cxnSpLocks/>
          </p:cNvCxnSpPr>
          <p:nvPr/>
        </p:nvCxnSpPr>
        <p:spPr>
          <a:xfrm flipH="1" flipV="1">
            <a:off x="5142922" y="2613610"/>
            <a:ext cx="1246796" cy="4519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FE75A1-DACA-456B-BF5B-DAA0E658C250}"/>
              </a:ext>
            </a:extLst>
          </p:cNvPr>
          <p:cNvCxnSpPr>
            <a:cxnSpLocks/>
          </p:cNvCxnSpPr>
          <p:nvPr/>
        </p:nvCxnSpPr>
        <p:spPr>
          <a:xfrm flipH="1">
            <a:off x="6329687" y="2801074"/>
            <a:ext cx="1596437" cy="2564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A433A12-46D2-4F3E-A1CF-40586633B93C}"/>
              </a:ext>
            </a:extLst>
          </p:cNvPr>
          <p:cNvCxnSpPr>
            <a:cxnSpLocks/>
          </p:cNvCxnSpPr>
          <p:nvPr/>
        </p:nvCxnSpPr>
        <p:spPr>
          <a:xfrm flipH="1" flipV="1">
            <a:off x="7926123" y="2847395"/>
            <a:ext cx="629439" cy="9710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380FFC-9015-40CC-8DA2-622E73D8786E}"/>
              </a:ext>
            </a:extLst>
          </p:cNvPr>
          <p:cNvCxnSpPr>
            <a:cxnSpLocks/>
          </p:cNvCxnSpPr>
          <p:nvPr/>
        </p:nvCxnSpPr>
        <p:spPr>
          <a:xfrm flipV="1">
            <a:off x="7184560" y="3818397"/>
            <a:ext cx="1354474" cy="1027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3E00B0-4F31-4330-B568-F54A5F56400F}"/>
              </a:ext>
            </a:extLst>
          </p:cNvPr>
          <p:cNvCxnSpPr>
            <a:cxnSpLocks/>
          </p:cNvCxnSpPr>
          <p:nvPr/>
        </p:nvCxnSpPr>
        <p:spPr>
          <a:xfrm flipV="1">
            <a:off x="6469926" y="5174974"/>
            <a:ext cx="1652040" cy="372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Longest Common Prefix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5C254-B189-42E6-97C8-F9E27F76B97B}"/>
              </a:ext>
            </a:extLst>
          </p:cNvPr>
          <p:cNvSpPr txBox="1"/>
          <p:nvPr/>
        </p:nvSpPr>
        <p:spPr>
          <a:xfrm>
            <a:off x="1324920" y="1155148"/>
            <a:ext cx="8224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an important problem in computer networking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when dealing with package routing (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routing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39E96C24-E25D-4EB5-AC15-61A86D06E852}"/>
              </a:ext>
            </a:extLst>
          </p:cNvPr>
          <p:cNvSpPr/>
          <p:nvPr/>
        </p:nvSpPr>
        <p:spPr>
          <a:xfrm>
            <a:off x="2064329" y="301984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02131A31-2C7C-4007-9F8A-3CAD0B8DC26F}"/>
              </a:ext>
            </a:extLst>
          </p:cNvPr>
          <p:cNvSpPr/>
          <p:nvPr/>
        </p:nvSpPr>
        <p:spPr>
          <a:xfrm>
            <a:off x="2870434" y="38371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37545C26-4687-4D27-8B7E-967E430965C4}"/>
              </a:ext>
            </a:extLst>
          </p:cNvPr>
          <p:cNvSpPr/>
          <p:nvPr/>
        </p:nvSpPr>
        <p:spPr>
          <a:xfrm>
            <a:off x="3564471" y="275815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13D4D524-FE53-4CF5-B3DE-5594DC7DD395}"/>
              </a:ext>
            </a:extLst>
          </p:cNvPr>
          <p:cNvSpPr/>
          <p:nvPr/>
        </p:nvSpPr>
        <p:spPr>
          <a:xfrm>
            <a:off x="2738679" y="493780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897CDF54-47D3-45B0-8F2D-E583669046FA}"/>
              </a:ext>
            </a:extLst>
          </p:cNvPr>
          <p:cNvSpPr/>
          <p:nvPr/>
        </p:nvSpPr>
        <p:spPr>
          <a:xfrm>
            <a:off x="3895768" y="419003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1ED43E0E-B3FA-4268-B319-E4FDB7F74EFC}"/>
              </a:ext>
            </a:extLst>
          </p:cNvPr>
          <p:cNvSpPr/>
          <p:nvPr/>
        </p:nvSpPr>
        <p:spPr>
          <a:xfrm>
            <a:off x="4771378" y="529959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98A1F17D-9066-4348-B3A6-7E6FE0D9B96B}"/>
              </a:ext>
            </a:extLst>
          </p:cNvPr>
          <p:cNvSpPr/>
          <p:nvPr/>
        </p:nvSpPr>
        <p:spPr>
          <a:xfrm>
            <a:off x="6173069" y="28675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135C0772-FC89-494A-A8E4-999E231F64C2}"/>
              </a:ext>
            </a:extLst>
          </p:cNvPr>
          <p:cNvSpPr/>
          <p:nvPr/>
        </p:nvSpPr>
        <p:spPr>
          <a:xfrm>
            <a:off x="7751520" y="26136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5ECAF097-0188-470A-AB25-64D94E4069D4}"/>
              </a:ext>
            </a:extLst>
          </p:cNvPr>
          <p:cNvSpPr/>
          <p:nvPr/>
        </p:nvSpPr>
        <p:spPr>
          <a:xfrm>
            <a:off x="6306614" y="5351715"/>
            <a:ext cx="391686" cy="391686"/>
          </a:xfrm>
          <a:prstGeom prst="ellipse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Oval 3">
            <a:extLst>
              <a:ext uri="{FF2B5EF4-FFF2-40B4-BE49-F238E27FC236}">
                <a16:creationId xmlns:a16="http://schemas.microsoft.com/office/drawing/2014/main" id="{97A6B0B2-FF41-4851-9732-41A8E4842471}"/>
              </a:ext>
            </a:extLst>
          </p:cNvPr>
          <p:cNvSpPr/>
          <p:nvPr/>
        </p:nvSpPr>
        <p:spPr>
          <a:xfrm>
            <a:off x="4545408" y="31897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3FFB9742-C233-46EF-8B34-091D6777DE5D}"/>
              </a:ext>
            </a:extLst>
          </p:cNvPr>
          <p:cNvSpPr/>
          <p:nvPr/>
        </p:nvSpPr>
        <p:spPr>
          <a:xfrm>
            <a:off x="5163064" y="399419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Oval 3">
            <a:extLst>
              <a:ext uri="{FF2B5EF4-FFF2-40B4-BE49-F238E27FC236}">
                <a16:creationId xmlns:a16="http://schemas.microsoft.com/office/drawing/2014/main" id="{FFD24AE3-2286-4A55-A435-8A8F50F8E6BF}"/>
              </a:ext>
            </a:extLst>
          </p:cNvPr>
          <p:cNvSpPr/>
          <p:nvPr/>
        </p:nvSpPr>
        <p:spPr>
          <a:xfrm>
            <a:off x="6960583" y="37319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Oval 3">
            <a:extLst>
              <a:ext uri="{FF2B5EF4-FFF2-40B4-BE49-F238E27FC236}">
                <a16:creationId xmlns:a16="http://schemas.microsoft.com/office/drawing/2014/main" id="{FD9F6802-A71B-4F38-8BFC-8A54D697F9E0}"/>
              </a:ext>
            </a:extLst>
          </p:cNvPr>
          <p:cNvSpPr/>
          <p:nvPr/>
        </p:nvSpPr>
        <p:spPr>
          <a:xfrm>
            <a:off x="4947079" y="24177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Oval 3">
            <a:extLst>
              <a:ext uri="{FF2B5EF4-FFF2-40B4-BE49-F238E27FC236}">
                <a16:creationId xmlns:a16="http://schemas.microsoft.com/office/drawing/2014/main" id="{34A20A87-E156-4D9A-BF5D-F1F63A07AFC8}"/>
              </a:ext>
            </a:extLst>
          </p:cNvPr>
          <p:cNvSpPr/>
          <p:nvPr/>
        </p:nvSpPr>
        <p:spPr>
          <a:xfrm>
            <a:off x="6253941" y="436677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Oval 3">
            <a:extLst>
              <a:ext uri="{FF2B5EF4-FFF2-40B4-BE49-F238E27FC236}">
                <a16:creationId xmlns:a16="http://schemas.microsoft.com/office/drawing/2014/main" id="{BCDDFDDF-A3E7-4B48-BD92-C4820F1E4C98}"/>
              </a:ext>
            </a:extLst>
          </p:cNvPr>
          <p:cNvSpPr/>
          <p:nvPr/>
        </p:nvSpPr>
        <p:spPr>
          <a:xfrm>
            <a:off x="7926123" y="499496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Oval 3">
            <a:extLst>
              <a:ext uri="{FF2B5EF4-FFF2-40B4-BE49-F238E27FC236}">
                <a16:creationId xmlns:a16="http://schemas.microsoft.com/office/drawing/2014/main" id="{17F578F3-FF75-4A9E-A6E8-6D75E4C90557}"/>
              </a:ext>
            </a:extLst>
          </p:cNvPr>
          <p:cNvSpPr/>
          <p:nvPr/>
        </p:nvSpPr>
        <p:spPr>
          <a:xfrm>
            <a:off x="8359719" y="36225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581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174222-7F05-4C8B-BFB4-60989B4F4363}"/>
              </a:ext>
            </a:extLst>
          </p:cNvPr>
          <p:cNvCxnSpPr>
            <a:cxnSpLocks/>
          </p:cNvCxnSpPr>
          <p:nvPr/>
        </p:nvCxnSpPr>
        <p:spPr>
          <a:xfrm flipH="1">
            <a:off x="4091611" y="4197358"/>
            <a:ext cx="1219612" cy="16941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A669B8-5024-49E5-ACF5-CB7D09949FAC}"/>
              </a:ext>
            </a:extLst>
          </p:cNvPr>
          <p:cNvCxnSpPr>
            <a:cxnSpLocks/>
          </p:cNvCxnSpPr>
          <p:nvPr/>
        </p:nvCxnSpPr>
        <p:spPr>
          <a:xfrm flipH="1">
            <a:off x="4111841" y="3385557"/>
            <a:ext cx="646431" cy="9812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86B5E8-E91B-4E59-9939-38E8C8FF4997}"/>
              </a:ext>
            </a:extLst>
          </p:cNvPr>
          <p:cNvCxnSpPr>
            <a:cxnSpLocks/>
          </p:cNvCxnSpPr>
          <p:nvPr/>
        </p:nvCxnSpPr>
        <p:spPr>
          <a:xfrm flipV="1">
            <a:off x="2260172" y="2953996"/>
            <a:ext cx="1500142" cy="2675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CAB478-49EE-4814-B2DA-CFEED0D62158}"/>
              </a:ext>
            </a:extLst>
          </p:cNvPr>
          <p:cNvCxnSpPr>
            <a:cxnSpLocks/>
          </p:cNvCxnSpPr>
          <p:nvPr/>
        </p:nvCxnSpPr>
        <p:spPr>
          <a:xfrm>
            <a:off x="2299327" y="3259200"/>
            <a:ext cx="766950" cy="78575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F88136-D772-4ED5-98A0-479938962AF0}"/>
              </a:ext>
            </a:extLst>
          </p:cNvPr>
          <p:cNvCxnSpPr>
            <a:cxnSpLocks/>
          </p:cNvCxnSpPr>
          <p:nvPr/>
        </p:nvCxnSpPr>
        <p:spPr>
          <a:xfrm flipH="1">
            <a:off x="3061107" y="3005295"/>
            <a:ext cx="663022" cy="10396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F4B887-215F-453C-9DB4-4C2694A03C38}"/>
              </a:ext>
            </a:extLst>
          </p:cNvPr>
          <p:cNvCxnSpPr>
            <a:cxnSpLocks/>
          </p:cNvCxnSpPr>
          <p:nvPr/>
        </p:nvCxnSpPr>
        <p:spPr>
          <a:xfrm flipH="1">
            <a:off x="2965771" y="4366776"/>
            <a:ext cx="1117628" cy="76687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4A0443-DED5-47A1-9236-FB5426B5E871}"/>
              </a:ext>
            </a:extLst>
          </p:cNvPr>
          <p:cNvCxnSpPr>
            <a:cxnSpLocks/>
          </p:cNvCxnSpPr>
          <p:nvPr/>
        </p:nvCxnSpPr>
        <p:spPr>
          <a:xfrm flipH="1" flipV="1">
            <a:off x="3061107" y="4044958"/>
            <a:ext cx="996878" cy="3676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DE10087-7B8C-4AA8-BB20-8207C62359B3}"/>
              </a:ext>
            </a:extLst>
          </p:cNvPr>
          <p:cNvCxnSpPr>
            <a:cxnSpLocks/>
          </p:cNvCxnSpPr>
          <p:nvPr/>
        </p:nvCxnSpPr>
        <p:spPr>
          <a:xfrm flipH="1" flipV="1">
            <a:off x="2887393" y="5145535"/>
            <a:ext cx="2059686" cy="3290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A3CDD7-D68E-4D97-9CBC-BB161C859D63}"/>
              </a:ext>
            </a:extLst>
          </p:cNvPr>
          <p:cNvCxnSpPr>
            <a:cxnSpLocks/>
          </p:cNvCxnSpPr>
          <p:nvPr/>
        </p:nvCxnSpPr>
        <p:spPr>
          <a:xfrm flipH="1">
            <a:off x="4947079" y="4190035"/>
            <a:ext cx="391686" cy="13053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8311CD1-176D-47FA-B46B-CD366836E213}"/>
              </a:ext>
            </a:extLst>
          </p:cNvPr>
          <p:cNvCxnSpPr>
            <a:cxnSpLocks/>
          </p:cNvCxnSpPr>
          <p:nvPr/>
        </p:nvCxnSpPr>
        <p:spPr>
          <a:xfrm>
            <a:off x="3760315" y="2927312"/>
            <a:ext cx="309315" cy="14585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C14842-8F1F-4F0A-8582-4EFC97D0077D}"/>
              </a:ext>
            </a:extLst>
          </p:cNvPr>
          <p:cNvCxnSpPr>
            <a:cxnSpLocks/>
          </p:cNvCxnSpPr>
          <p:nvPr/>
        </p:nvCxnSpPr>
        <p:spPr>
          <a:xfrm flipH="1">
            <a:off x="4986645" y="4581721"/>
            <a:ext cx="1483282" cy="892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015599-1183-47B7-AC74-3DE1AC599B78}"/>
              </a:ext>
            </a:extLst>
          </p:cNvPr>
          <p:cNvCxnSpPr>
            <a:cxnSpLocks/>
          </p:cNvCxnSpPr>
          <p:nvPr/>
        </p:nvCxnSpPr>
        <p:spPr>
          <a:xfrm>
            <a:off x="5407345" y="4190035"/>
            <a:ext cx="1062581" cy="3916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A56EE2E-EA7B-48C3-B4EE-9FC6C6812E5B}"/>
              </a:ext>
            </a:extLst>
          </p:cNvPr>
          <p:cNvCxnSpPr>
            <a:cxnSpLocks/>
          </p:cNvCxnSpPr>
          <p:nvPr/>
        </p:nvCxnSpPr>
        <p:spPr>
          <a:xfrm flipV="1">
            <a:off x="7184561" y="2816994"/>
            <a:ext cx="759378" cy="11225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55DED4-B0AA-43E0-9EA7-B07F2AAAAB65}"/>
              </a:ext>
            </a:extLst>
          </p:cNvPr>
          <p:cNvCxnSpPr>
            <a:cxnSpLocks/>
          </p:cNvCxnSpPr>
          <p:nvPr/>
        </p:nvCxnSpPr>
        <p:spPr>
          <a:xfrm>
            <a:off x="7184560" y="3953749"/>
            <a:ext cx="937406" cy="12370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DE75426-311F-4091-8F32-5D362FF15E26}"/>
              </a:ext>
            </a:extLst>
          </p:cNvPr>
          <p:cNvCxnSpPr>
            <a:cxnSpLocks/>
          </p:cNvCxnSpPr>
          <p:nvPr/>
        </p:nvCxnSpPr>
        <p:spPr>
          <a:xfrm flipH="1">
            <a:off x="5378227" y="3063357"/>
            <a:ext cx="990686" cy="10602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5BC068-21D5-4EC8-A4C2-25C6CC0E2DB5}"/>
              </a:ext>
            </a:extLst>
          </p:cNvPr>
          <p:cNvCxnSpPr>
            <a:cxnSpLocks/>
          </p:cNvCxnSpPr>
          <p:nvPr/>
        </p:nvCxnSpPr>
        <p:spPr>
          <a:xfrm flipH="1">
            <a:off x="3760314" y="2613609"/>
            <a:ext cx="1361802" cy="3137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DF164AE-34BB-47E7-A6F8-9043355C3165}"/>
              </a:ext>
            </a:extLst>
          </p:cNvPr>
          <p:cNvCxnSpPr>
            <a:cxnSpLocks/>
          </p:cNvCxnSpPr>
          <p:nvPr/>
        </p:nvCxnSpPr>
        <p:spPr>
          <a:xfrm flipH="1">
            <a:off x="4758272" y="3079712"/>
            <a:ext cx="1610640" cy="3058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AC4925-92F5-46B9-AA7A-0DFEE5733620}"/>
              </a:ext>
            </a:extLst>
          </p:cNvPr>
          <p:cNvCxnSpPr>
            <a:cxnSpLocks/>
          </p:cNvCxnSpPr>
          <p:nvPr/>
        </p:nvCxnSpPr>
        <p:spPr>
          <a:xfrm flipH="1" flipV="1">
            <a:off x="5142922" y="2613610"/>
            <a:ext cx="1246796" cy="4519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FE75A1-DACA-456B-BF5B-DAA0E658C250}"/>
              </a:ext>
            </a:extLst>
          </p:cNvPr>
          <p:cNvCxnSpPr>
            <a:cxnSpLocks/>
          </p:cNvCxnSpPr>
          <p:nvPr/>
        </p:nvCxnSpPr>
        <p:spPr>
          <a:xfrm flipH="1">
            <a:off x="6329687" y="2801074"/>
            <a:ext cx="1596437" cy="2564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A433A12-46D2-4F3E-A1CF-40586633B93C}"/>
              </a:ext>
            </a:extLst>
          </p:cNvPr>
          <p:cNvCxnSpPr>
            <a:cxnSpLocks/>
          </p:cNvCxnSpPr>
          <p:nvPr/>
        </p:nvCxnSpPr>
        <p:spPr>
          <a:xfrm flipH="1" flipV="1">
            <a:off x="7926123" y="2847395"/>
            <a:ext cx="629439" cy="9710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380FFC-9015-40CC-8DA2-622E73D8786E}"/>
              </a:ext>
            </a:extLst>
          </p:cNvPr>
          <p:cNvCxnSpPr>
            <a:cxnSpLocks/>
          </p:cNvCxnSpPr>
          <p:nvPr/>
        </p:nvCxnSpPr>
        <p:spPr>
          <a:xfrm flipV="1">
            <a:off x="7184560" y="3818397"/>
            <a:ext cx="1354474" cy="1027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3E00B0-4F31-4330-B568-F54A5F56400F}"/>
              </a:ext>
            </a:extLst>
          </p:cNvPr>
          <p:cNvCxnSpPr>
            <a:cxnSpLocks/>
          </p:cNvCxnSpPr>
          <p:nvPr/>
        </p:nvCxnSpPr>
        <p:spPr>
          <a:xfrm flipV="1">
            <a:off x="6469926" y="5174974"/>
            <a:ext cx="1652040" cy="372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Longest Common Prefix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5C254-B189-42E6-97C8-F9E27F76B97B}"/>
              </a:ext>
            </a:extLst>
          </p:cNvPr>
          <p:cNvSpPr txBox="1"/>
          <p:nvPr/>
        </p:nvSpPr>
        <p:spPr>
          <a:xfrm>
            <a:off x="1324920" y="1155148"/>
            <a:ext cx="8224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an important problem in computer networking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when dealing with package routing (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routing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39E96C24-E25D-4EB5-AC15-61A86D06E852}"/>
              </a:ext>
            </a:extLst>
          </p:cNvPr>
          <p:cNvSpPr/>
          <p:nvPr/>
        </p:nvSpPr>
        <p:spPr>
          <a:xfrm>
            <a:off x="2064329" y="301984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02131A31-2C7C-4007-9F8A-3CAD0B8DC26F}"/>
              </a:ext>
            </a:extLst>
          </p:cNvPr>
          <p:cNvSpPr/>
          <p:nvPr/>
        </p:nvSpPr>
        <p:spPr>
          <a:xfrm>
            <a:off x="2870434" y="38371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37545C26-4687-4D27-8B7E-967E430965C4}"/>
              </a:ext>
            </a:extLst>
          </p:cNvPr>
          <p:cNvSpPr/>
          <p:nvPr/>
        </p:nvSpPr>
        <p:spPr>
          <a:xfrm>
            <a:off x="3564471" y="275815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13D4D524-FE53-4CF5-B3DE-5594DC7DD395}"/>
              </a:ext>
            </a:extLst>
          </p:cNvPr>
          <p:cNvSpPr/>
          <p:nvPr/>
        </p:nvSpPr>
        <p:spPr>
          <a:xfrm>
            <a:off x="2738679" y="493780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897CDF54-47D3-45B0-8F2D-E583669046FA}"/>
              </a:ext>
            </a:extLst>
          </p:cNvPr>
          <p:cNvSpPr/>
          <p:nvPr/>
        </p:nvSpPr>
        <p:spPr>
          <a:xfrm>
            <a:off x="3895768" y="419003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1ED43E0E-B3FA-4268-B319-E4FDB7F74EFC}"/>
              </a:ext>
            </a:extLst>
          </p:cNvPr>
          <p:cNvSpPr/>
          <p:nvPr/>
        </p:nvSpPr>
        <p:spPr>
          <a:xfrm>
            <a:off x="4771378" y="529959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98A1F17D-9066-4348-B3A6-7E6FE0D9B96B}"/>
              </a:ext>
            </a:extLst>
          </p:cNvPr>
          <p:cNvSpPr/>
          <p:nvPr/>
        </p:nvSpPr>
        <p:spPr>
          <a:xfrm>
            <a:off x="6173069" y="28675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135C0772-FC89-494A-A8E4-999E231F64C2}"/>
              </a:ext>
            </a:extLst>
          </p:cNvPr>
          <p:cNvSpPr/>
          <p:nvPr/>
        </p:nvSpPr>
        <p:spPr>
          <a:xfrm>
            <a:off x="7751520" y="26136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5ECAF097-0188-470A-AB25-64D94E4069D4}"/>
              </a:ext>
            </a:extLst>
          </p:cNvPr>
          <p:cNvSpPr/>
          <p:nvPr/>
        </p:nvSpPr>
        <p:spPr>
          <a:xfrm>
            <a:off x="6306614" y="5351715"/>
            <a:ext cx="391686" cy="391686"/>
          </a:xfrm>
          <a:prstGeom prst="ellipse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Oval 3">
            <a:extLst>
              <a:ext uri="{FF2B5EF4-FFF2-40B4-BE49-F238E27FC236}">
                <a16:creationId xmlns:a16="http://schemas.microsoft.com/office/drawing/2014/main" id="{97A6B0B2-FF41-4851-9732-41A8E4842471}"/>
              </a:ext>
            </a:extLst>
          </p:cNvPr>
          <p:cNvSpPr/>
          <p:nvPr/>
        </p:nvSpPr>
        <p:spPr>
          <a:xfrm>
            <a:off x="4545408" y="31897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3FFB9742-C233-46EF-8B34-091D6777DE5D}"/>
              </a:ext>
            </a:extLst>
          </p:cNvPr>
          <p:cNvSpPr/>
          <p:nvPr/>
        </p:nvSpPr>
        <p:spPr>
          <a:xfrm>
            <a:off x="5163064" y="399419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Oval 3">
            <a:extLst>
              <a:ext uri="{FF2B5EF4-FFF2-40B4-BE49-F238E27FC236}">
                <a16:creationId xmlns:a16="http://schemas.microsoft.com/office/drawing/2014/main" id="{FFD24AE3-2286-4A55-A435-8A8F50F8E6BF}"/>
              </a:ext>
            </a:extLst>
          </p:cNvPr>
          <p:cNvSpPr/>
          <p:nvPr/>
        </p:nvSpPr>
        <p:spPr>
          <a:xfrm>
            <a:off x="6960583" y="37319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Oval 3">
            <a:extLst>
              <a:ext uri="{FF2B5EF4-FFF2-40B4-BE49-F238E27FC236}">
                <a16:creationId xmlns:a16="http://schemas.microsoft.com/office/drawing/2014/main" id="{FD9F6802-A71B-4F38-8BFC-8A54D697F9E0}"/>
              </a:ext>
            </a:extLst>
          </p:cNvPr>
          <p:cNvSpPr/>
          <p:nvPr/>
        </p:nvSpPr>
        <p:spPr>
          <a:xfrm>
            <a:off x="4947079" y="24177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Oval 3">
            <a:extLst>
              <a:ext uri="{FF2B5EF4-FFF2-40B4-BE49-F238E27FC236}">
                <a16:creationId xmlns:a16="http://schemas.microsoft.com/office/drawing/2014/main" id="{34A20A87-E156-4D9A-BF5D-F1F63A07AFC8}"/>
              </a:ext>
            </a:extLst>
          </p:cNvPr>
          <p:cNvSpPr/>
          <p:nvPr/>
        </p:nvSpPr>
        <p:spPr>
          <a:xfrm>
            <a:off x="6253941" y="436677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Oval 3">
            <a:extLst>
              <a:ext uri="{FF2B5EF4-FFF2-40B4-BE49-F238E27FC236}">
                <a16:creationId xmlns:a16="http://schemas.microsoft.com/office/drawing/2014/main" id="{BCDDFDDF-A3E7-4B48-BD92-C4820F1E4C98}"/>
              </a:ext>
            </a:extLst>
          </p:cNvPr>
          <p:cNvSpPr/>
          <p:nvPr/>
        </p:nvSpPr>
        <p:spPr>
          <a:xfrm>
            <a:off x="7926123" y="499496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Oval 3">
            <a:extLst>
              <a:ext uri="{FF2B5EF4-FFF2-40B4-BE49-F238E27FC236}">
                <a16:creationId xmlns:a16="http://schemas.microsoft.com/office/drawing/2014/main" id="{17F578F3-FF75-4A9E-A6E8-6D75E4C90557}"/>
              </a:ext>
            </a:extLst>
          </p:cNvPr>
          <p:cNvSpPr/>
          <p:nvPr/>
        </p:nvSpPr>
        <p:spPr>
          <a:xfrm>
            <a:off x="8359719" y="36225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1687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174222-7F05-4C8B-BFB4-60989B4F4363}"/>
              </a:ext>
            </a:extLst>
          </p:cNvPr>
          <p:cNvCxnSpPr>
            <a:cxnSpLocks/>
          </p:cNvCxnSpPr>
          <p:nvPr/>
        </p:nvCxnSpPr>
        <p:spPr>
          <a:xfrm flipH="1">
            <a:off x="4091611" y="4197358"/>
            <a:ext cx="1219612" cy="16941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A669B8-5024-49E5-ACF5-CB7D09949FAC}"/>
              </a:ext>
            </a:extLst>
          </p:cNvPr>
          <p:cNvCxnSpPr>
            <a:cxnSpLocks/>
          </p:cNvCxnSpPr>
          <p:nvPr/>
        </p:nvCxnSpPr>
        <p:spPr>
          <a:xfrm flipH="1">
            <a:off x="4111841" y="3385557"/>
            <a:ext cx="646431" cy="9812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86B5E8-E91B-4E59-9939-38E8C8FF4997}"/>
              </a:ext>
            </a:extLst>
          </p:cNvPr>
          <p:cNvCxnSpPr>
            <a:cxnSpLocks/>
          </p:cNvCxnSpPr>
          <p:nvPr/>
        </p:nvCxnSpPr>
        <p:spPr>
          <a:xfrm flipV="1">
            <a:off x="2260172" y="2953996"/>
            <a:ext cx="1500142" cy="2675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CAB478-49EE-4814-B2DA-CFEED0D62158}"/>
              </a:ext>
            </a:extLst>
          </p:cNvPr>
          <p:cNvCxnSpPr>
            <a:cxnSpLocks/>
          </p:cNvCxnSpPr>
          <p:nvPr/>
        </p:nvCxnSpPr>
        <p:spPr>
          <a:xfrm>
            <a:off x="2299327" y="3259200"/>
            <a:ext cx="766950" cy="78575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F88136-D772-4ED5-98A0-479938962AF0}"/>
              </a:ext>
            </a:extLst>
          </p:cNvPr>
          <p:cNvCxnSpPr>
            <a:cxnSpLocks/>
          </p:cNvCxnSpPr>
          <p:nvPr/>
        </p:nvCxnSpPr>
        <p:spPr>
          <a:xfrm flipH="1">
            <a:off x="3061107" y="3005295"/>
            <a:ext cx="663022" cy="10396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F4B887-215F-453C-9DB4-4C2694A03C38}"/>
              </a:ext>
            </a:extLst>
          </p:cNvPr>
          <p:cNvCxnSpPr>
            <a:cxnSpLocks/>
          </p:cNvCxnSpPr>
          <p:nvPr/>
        </p:nvCxnSpPr>
        <p:spPr>
          <a:xfrm flipH="1">
            <a:off x="2965771" y="4366776"/>
            <a:ext cx="1117628" cy="76687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4A0443-DED5-47A1-9236-FB5426B5E871}"/>
              </a:ext>
            </a:extLst>
          </p:cNvPr>
          <p:cNvCxnSpPr>
            <a:cxnSpLocks/>
          </p:cNvCxnSpPr>
          <p:nvPr/>
        </p:nvCxnSpPr>
        <p:spPr>
          <a:xfrm flipH="1" flipV="1">
            <a:off x="3061107" y="4044958"/>
            <a:ext cx="996878" cy="3676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DE10087-7B8C-4AA8-BB20-8207C62359B3}"/>
              </a:ext>
            </a:extLst>
          </p:cNvPr>
          <p:cNvCxnSpPr>
            <a:cxnSpLocks/>
          </p:cNvCxnSpPr>
          <p:nvPr/>
        </p:nvCxnSpPr>
        <p:spPr>
          <a:xfrm flipH="1" flipV="1">
            <a:off x="2887393" y="5145535"/>
            <a:ext cx="2059686" cy="3290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A3CDD7-D68E-4D97-9CBC-BB161C859D63}"/>
              </a:ext>
            </a:extLst>
          </p:cNvPr>
          <p:cNvCxnSpPr>
            <a:cxnSpLocks/>
          </p:cNvCxnSpPr>
          <p:nvPr/>
        </p:nvCxnSpPr>
        <p:spPr>
          <a:xfrm flipH="1">
            <a:off x="4947079" y="4190035"/>
            <a:ext cx="391686" cy="13053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8311CD1-176D-47FA-B46B-CD366836E213}"/>
              </a:ext>
            </a:extLst>
          </p:cNvPr>
          <p:cNvCxnSpPr>
            <a:cxnSpLocks/>
          </p:cNvCxnSpPr>
          <p:nvPr/>
        </p:nvCxnSpPr>
        <p:spPr>
          <a:xfrm>
            <a:off x="3760315" y="2927312"/>
            <a:ext cx="309315" cy="14585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C14842-8F1F-4F0A-8582-4EFC97D0077D}"/>
              </a:ext>
            </a:extLst>
          </p:cNvPr>
          <p:cNvCxnSpPr>
            <a:cxnSpLocks/>
          </p:cNvCxnSpPr>
          <p:nvPr/>
        </p:nvCxnSpPr>
        <p:spPr>
          <a:xfrm flipH="1">
            <a:off x="4986645" y="4581721"/>
            <a:ext cx="1483282" cy="892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015599-1183-47B7-AC74-3DE1AC599B78}"/>
              </a:ext>
            </a:extLst>
          </p:cNvPr>
          <p:cNvCxnSpPr>
            <a:cxnSpLocks/>
          </p:cNvCxnSpPr>
          <p:nvPr/>
        </p:nvCxnSpPr>
        <p:spPr>
          <a:xfrm>
            <a:off x="5407345" y="4190035"/>
            <a:ext cx="1062581" cy="3916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A56EE2E-EA7B-48C3-B4EE-9FC6C6812E5B}"/>
              </a:ext>
            </a:extLst>
          </p:cNvPr>
          <p:cNvCxnSpPr>
            <a:cxnSpLocks/>
          </p:cNvCxnSpPr>
          <p:nvPr/>
        </p:nvCxnSpPr>
        <p:spPr>
          <a:xfrm flipV="1">
            <a:off x="7184561" y="2816994"/>
            <a:ext cx="759378" cy="11225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55DED4-B0AA-43E0-9EA7-B07F2AAAAB65}"/>
              </a:ext>
            </a:extLst>
          </p:cNvPr>
          <p:cNvCxnSpPr>
            <a:cxnSpLocks/>
          </p:cNvCxnSpPr>
          <p:nvPr/>
        </p:nvCxnSpPr>
        <p:spPr>
          <a:xfrm>
            <a:off x="7184560" y="3953749"/>
            <a:ext cx="937406" cy="12370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DE75426-311F-4091-8F32-5D362FF15E26}"/>
              </a:ext>
            </a:extLst>
          </p:cNvPr>
          <p:cNvCxnSpPr>
            <a:cxnSpLocks/>
          </p:cNvCxnSpPr>
          <p:nvPr/>
        </p:nvCxnSpPr>
        <p:spPr>
          <a:xfrm flipH="1">
            <a:off x="5378227" y="3063357"/>
            <a:ext cx="990686" cy="106023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5BC068-21D5-4EC8-A4C2-25C6CC0E2DB5}"/>
              </a:ext>
            </a:extLst>
          </p:cNvPr>
          <p:cNvCxnSpPr>
            <a:cxnSpLocks/>
          </p:cNvCxnSpPr>
          <p:nvPr/>
        </p:nvCxnSpPr>
        <p:spPr>
          <a:xfrm flipH="1">
            <a:off x="3760314" y="2613609"/>
            <a:ext cx="1361802" cy="3137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DF164AE-34BB-47E7-A6F8-9043355C3165}"/>
              </a:ext>
            </a:extLst>
          </p:cNvPr>
          <p:cNvCxnSpPr>
            <a:cxnSpLocks/>
          </p:cNvCxnSpPr>
          <p:nvPr/>
        </p:nvCxnSpPr>
        <p:spPr>
          <a:xfrm flipH="1">
            <a:off x="4758272" y="3079712"/>
            <a:ext cx="1610640" cy="3058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AC4925-92F5-46B9-AA7A-0DFEE5733620}"/>
              </a:ext>
            </a:extLst>
          </p:cNvPr>
          <p:cNvCxnSpPr>
            <a:cxnSpLocks/>
          </p:cNvCxnSpPr>
          <p:nvPr/>
        </p:nvCxnSpPr>
        <p:spPr>
          <a:xfrm flipH="1" flipV="1">
            <a:off x="5142922" y="2613610"/>
            <a:ext cx="1246796" cy="4519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FE75A1-DACA-456B-BF5B-DAA0E658C250}"/>
              </a:ext>
            </a:extLst>
          </p:cNvPr>
          <p:cNvCxnSpPr>
            <a:cxnSpLocks/>
          </p:cNvCxnSpPr>
          <p:nvPr/>
        </p:nvCxnSpPr>
        <p:spPr>
          <a:xfrm flipH="1">
            <a:off x="6329687" y="2801074"/>
            <a:ext cx="1596437" cy="2564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A433A12-46D2-4F3E-A1CF-40586633B93C}"/>
              </a:ext>
            </a:extLst>
          </p:cNvPr>
          <p:cNvCxnSpPr>
            <a:cxnSpLocks/>
          </p:cNvCxnSpPr>
          <p:nvPr/>
        </p:nvCxnSpPr>
        <p:spPr>
          <a:xfrm flipH="1" flipV="1">
            <a:off x="7926123" y="2847395"/>
            <a:ext cx="629439" cy="9710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380FFC-9015-40CC-8DA2-622E73D8786E}"/>
              </a:ext>
            </a:extLst>
          </p:cNvPr>
          <p:cNvCxnSpPr>
            <a:cxnSpLocks/>
          </p:cNvCxnSpPr>
          <p:nvPr/>
        </p:nvCxnSpPr>
        <p:spPr>
          <a:xfrm flipV="1">
            <a:off x="7184560" y="3818397"/>
            <a:ext cx="1354474" cy="1027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3E00B0-4F31-4330-B568-F54A5F56400F}"/>
              </a:ext>
            </a:extLst>
          </p:cNvPr>
          <p:cNvCxnSpPr>
            <a:cxnSpLocks/>
          </p:cNvCxnSpPr>
          <p:nvPr/>
        </p:nvCxnSpPr>
        <p:spPr>
          <a:xfrm flipV="1">
            <a:off x="6469926" y="5174974"/>
            <a:ext cx="1652040" cy="372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Longest Common Prefix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5C254-B189-42E6-97C8-F9E27F76B97B}"/>
              </a:ext>
            </a:extLst>
          </p:cNvPr>
          <p:cNvSpPr txBox="1"/>
          <p:nvPr/>
        </p:nvSpPr>
        <p:spPr>
          <a:xfrm>
            <a:off x="1324920" y="1155148"/>
            <a:ext cx="8224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an important problem in computer networking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when dealing with package routing (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routing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39E96C24-E25D-4EB5-AC15-61A86D06E852}"/>
              </a:ext>
            </a:extLst>
          </p:cNvPr>
          <p:cNvSpPr/>
          <p:nvPr/>
        </p:nvSpPr>
        <p:spPr>
          <a:xfrm>
            <a:off x="2064329" y="301984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02131A31-2C7C-4007-9F8A-3CAD0B8DC26F}"/>
              </a:ext>
            </a:extLst>
          </p:cNvPr>
          <p:cNvSpPr/>
          <p:nvPr/>
        </p:nvSpPr>
        <p:spPr>
          <a:xfrm>
            <a:off x="2870434" y="38371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37545C26-4687-4D27-8B7E-967E430965C4}"/>
              </a:ext>
            </a:extLst>
          </p:cNvPr>
          <p:cNvSpPr/>
          <p:nvPr/>
        </p:nvSpPr>
        <p:spPr>
          <a:xfrm>
            <a:off x="3564471" y="275815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13D4D524-FE53-4CF5-B3DE-5594DC7DD395}"/>
              </a:ext>
            </a:extLst>
          </p:cNvPr>
          <p:cNvSpPr/>
          <p:nvPr/>
        </p:nvSpPr>
        <p:spPr>
          <a:xfrm>
            <a:off x="2738679" y="493780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897CDF54-47D3-45B0-8F2D-E583669046FA}"/>
              </a:ext>
            </a:extLst>
          </p:cNvPr>
          <p:cNvSpPr/>
          <p:nvPr/>
        </p:nvSpPr>
        <p:spPr>
          <a:xfrm>
            <a:off x="3895768" y="419003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1ED43E0E-B3FA-4268-B319-E4FDB7F74EFC}"/>
              </a:ext>
            </a:extLst>
          </p:cNvPr>
          <p:cNvSpPr/>
          <p:nvPr/>
        </p:nvSpPr>
        <p:spPr>
          <a:xfrm>
            <a:off x="4771378" y="529959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98A1F17D-9066-4348-B3A6-7E6FE0D9B96B}"/>
              </a:ext>
            </a:extLst>
          </p:cNvPr>
          <p:cNvSpPr/>
          <p:nvPr/>
        </p:nvSpPr>
        <p:spPr>
          <a:xfrm>
            <a:off x="6173069" y="28675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135C0772-FC89-494A-A8E4-999E231F64C2}"/>
              </a:ext>
            </a:extLst>
          </p:cNvPr>
          <p:cNvSpPr/>
          <p:nvPr/>
        </p:nvSpPr>
        <p:spPr>
          <a:xfrm>
            <a:off x="7751520" y="26136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5ECAF097-0188-470A-AB25-64D94E4069D4}"/>
              </a:ext>
            </a:extLst>
          </p:cNvPr>
          <p:cNvSpPr/>
          <p:nvPr/>
        </p:nvSpPr>
        <p:spPr>
          <a:xfrm>
            <a:off x="6306614" y="5351715"/>
            <a:ext cx="391686" cy="391686"/>
          </a:xfrm>
          <a:prstGeom prst="ellipse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Oval 3">
            <a:extLst>
              <a:ext uri="{FF2B5EF4-FFF2-40B4-BE49-F238E27FC236}">
                <a16:creationId xmlns:a16="http://schemas.microsoft.com/office/drawing/2014/main" id="{97A6B0B2-FF41-4851-9732-41A8E4842471}"/>
              </a:ext>
            </a:extLst>
          </p:cNvPr>
          <p:cNvSpPr/>
          <p:nvPr/>
        </p:nvSpPr>
        <p:spPr>
          <a:xfrm>
            <a:off x="4545408" y="31897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3FFB9742-C233-46EF-8B34-091D6777DE5D}"/>
              </a:ext>
            </a:extLst>
          </p:cNvPr>
          <p:cNvSpPr/>
          <p:nvPr/>
        </p:nvSpPr>
        <p:spPr>
          <a:xfrm>
            <a:off x="5163064" y="399419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Oval 3">
            <a:extLst>
              <a:ext uri="{FF2B5EF4-FFF2-40B4-BE49-F238E27FC236}">
                <a16:creationId xmlns:a16="http://schemas.microsoft.com/office/drawing/2014/main" id="{FFD24AE3-2286-4A55-A435-8A8F50F8E6BF}"/>
              </a:ext>
            </a:extLst>
          </p:cNvPr>
          <p:cNvSpPr/>
          <p:nvPr/>
        </p:nvSpPr>
        <p:spPr>
          <a:xfrm>
            <a:off x="6960583" y="37319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Oval 3">
            <a:extLst>
              <a:ext uri="{FF2B5EF4-FFF2-40B4-BE49-F238E27FC236}">
                <a16:creationId xmlns:a16="http://schemas.microsoft.com/office/drawing/2014/main" id="{FD9F6802-A71B-4F38-8BFC-8A54D697F9E0}"/>
              </a:ext>
            </a:extLst>
          </p:cNvPr>
          <p:cNvSpPr/>
          <p:nvPr/>
        </p:nvSpPr>
        <p:spPr>
          <a:xfrm>
            <a:off x="4947079" y="24177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Oval 3">
            <a:extLst>
              <a:ext uri="{FF2B5EF4-FFF2-40B4-BE49-F238E27FC236}">
                <a16:creationId xmlns:a16="http://schemas.microsoft.com/office/drawing/2014/main" id="{34A20A87-E156-4D9A-BF5D-F1F63A07AFC8}"/>
              </a:ext>
            </a:extLst>
          </p:cNvPr>
          <p:cNvSpPr/>
          <p:nvPr/>
        </p:nvSpPr>
        <p:spPr>
          <a:xfrm>
            <a:off x="6253941" y="436677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Oval 3">
            <a:extLst>
              <a:ext uri="{FF2B5EF4-FFF2-40B4-BE49-F238E27FC236}">
                <a16:creationId xmlns:a16="http://schemas.microsoft.com/office/drawing/2014/main" id="{BCDDFDDF-A3E7-4B48-BD92-C4820F1E4C98}"/>
              </a:ext>
            </a:extLst>
          </p:cNvPr>
          <p:cNvSpPr/>
          <p:nvPr/>
        </p:nvSpPr>
        <p:spPr>
          <a:xfrm>
            <a:off x="7926123" y="499496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Oval 3">
            <a:extLst>
              <a:ext uri="{FF2B5EF4-FFF2-40B4-BE49-F238E27FC236}">
                <a16:creationId xmlns:a16="http://schemas.microsoft.com/office/drawing/2014/main" id="{17F578F3-FF75-4A9E-A6E8-6D75E4C90557}"/>
              </a:ext>
            </a:extLst>
          </p:cNvPr>
          <p:cNvSpPr/>
          <p:nvPr/>
        </p:nvSpPr>
        <p:spPr>
          <a:xfrm>
            <a:off x="8359719" y="36225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7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EEE4F-4AEC-4C5F-A63A-E324DFB0EFBE}"/>
              </a:ext>
            </a:extLst>
          </p:cNvPr>
          <p:cNvSpPr txBox="1"/>
          <p:nvPr/>
        </p:nvSpPr>
        <p:spPr>
          <a:xfrm>
            <a:off x="490959" y="1158916"/>
            <a:ext cx="2756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pple”)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2881866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174222-7F05-4C8B-BFB4-60989B4F4363}"/>
              </a:ext>
            </a:extLst>
          </p:cNvPr>
          <p:cNvCxnSpPr>
            <a:cxnSpLocks/>
          </p:cNvCxnSpPr>
          <p:nvPr/>
        </p:nvCxnSpPr>
        <p:spPr>
          <a:xfrm flipH="1">
            <a:off x="4091611" y="4197358"/>
            <a:ext cx="1219612" cy="16941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A669B8-5024-49E5-ACF5-CB7D09949FAC}"/>
              </a:ext>
            </a:extLst>
          </p:cNvPr>
          <p:cNvCxnSpPr>
            <a:cxnSpLocks/>
          </p:cNvCxnSpPr>
          <p:nvPr/>
        </p:nvCxnSpPr>
        <p:spPr>
          <a:xfrm flipH="1">
            <a:off x="4111841" y="3385557"/>
            <a:ext cx="646431" cy="9812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86B5E8-E91B-4E59-9939-38E8C8FF4997}"/>
              </a:ext>
            </a:extLst>
          </p:cNvPr>
          <p:cNvCxnSpPr>
            <a:cxnSpLocks/>
          </p:cNvCxnSpPr>
          <p:nvPr/>
        </p:nvCxnSpPr>
        <p:spPr>
          <a:xfrm flipV="1">
            <a:off x="2260172" y="2953996"/>
            <a:ext cx="1500142" cy="2675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CAB478-49EE-4814-B2DA-CFEED0D62158}"/>
              </a:ext>
            </a:extLst>
          </p:cNvPr>
          <p:cNvCxnSpPr>
            <a:cxnSpLocks/>
          </p:cNvCxnSpPr>
          <p:nvPr/>
        </p:nvCxnSpPr>
        <p:spPr>
          <a:xfrm>
            <a:off x="2299327" y="3259200"/>
            <a:ext cx="766950" cy="78575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F88136-D772-4ED5-98A0-479938962AF0}"/>
              </a:ext>
            </a:extLst>
          </p:cNvPr>
          <p:cNvCxnSpPr>
            <a:cxnSpLocks/>
          </p:cNvCxnSpPr>
          <p:nvPr/>
        </p:nvCxnSpPr>
        <p:spPr>
          <a:xfrm flipH="1">
            <a:off x="3061107" y="3005295"/>
            <a:ext cx="663022" cy="10396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F4B887-215F-453C-9DB4-4C2694A03C38}"/>
              </a:ext>
            </a:extLst>
          </p:cNvPr>
          <p:cNvCxnSpPr>
            <a:cxnSpLocks/>
          </p:cNvCxnSpPr>
          <p:nvPr/>
        </p:nvCxnSpPr>
        <p:spPr>
          <a:xfrm flipH="1">
            <a:off x="2965771" y="4366776"/>
            <a:ext cx="1117628" cy="76687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4A0443-DED5-47A1-9236-FB5426B5E871}"/>
              </a:ext>
            </a:extLst>
          </p:cNvPr>
          <p:cNvCxnSpPr>
            <a:cxnSpLocks/>
          </p:cNvCxnSpPr>
          <p:nvPr/>
        </p:nvCxnSpPr>
        <p:spPr>
          <a:xfrm flipH="1" flipV="1">
            <a:off x="3061107" y="4044958"/>
            <a:ext cx="996878" cy="3676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DE10087-7B8C-4AA8-BB20-8207C62359B3}"/>
              </a:ext>
            </a:extLst>
          </p:cNvPr>
          <p:cNvCxnSpPr>
            <a:cxnSpLocks/>
          </p:cNvCxnSpPr>
          <p:nvPr/>
        </p:nvCxnSpPr>
        <p:spPr>
          <a:xfrm flipH="1" flipV="1">
            <a:off x="2887393" y="5145535"/>
            <a:ext cx="2059686" cy="3290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A3CDD7-D68E-4D97-9CBC-BB161C859D63}"/>
              </a:ext>
            </a:extLst>
          </p:cNvPr>
          <p:cNvCxnSpPr>
            <a:cxnSpLocks/>
          </p:cNvCxnSpPr>
          <p:nvPr/>
        </p:nvCxnSpPr>
        <p:spPr>
          <a:xfrm flipH="1">
            <a:off x="4947079" y="4190035"/>
            <a:ext cx="391686" cy="13053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8311CD1-176D-47FA-B46B-CD366836E213}"/>
              </a:ext>
            </a:extLst>
          </p:cNvPr>
          <p:cNvCxnSpPr>
            <a:cxnSpLocks/>
          </p:cNvCxnSpPr>
          <p:nvPr/>
        </p:nvCxnSpPr>
        <p:spPr>
          <a:xfrm>
            <a:off x="3760315" y="2927312"/>
            <a:ext cx="309315" cy="14585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C14842-8F1F-4F0A-8582-4EFC97D0077D}"/>
              </a:ext>
            </a:extLst>
          </p:cNvPr>
          <p:cNvCxnSpPr>
            <a:cxnSpLocks/>
          </p:cNvCxnSpPr>
          <p:nvPr/>
        </p:nvCxnSpPr>
        <p:spPr>
          <a:xfrm flipH="1">
            <a:off x="4986645" y="4581721"/>
            <a:ext cx="1483282" cy="892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015599-1183-47B7-AC74-3DE1AC599B78}"/>
              </a:ext>
            </a:extLst>
          </p:cNvPr>
          <p:cNvCxnSpPr>
            <a:cxnSpLocks/>
          </p:cNvCxnSpPr>
          <p:nvPr/>
        </p:nvCxnSpPr>
        <p:spPr>
          <a:xfrm>
            <a:off x="5407345" y="4190035"/>
            <a:ext cx="1062581" cy="3916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A56EE2E-EA7B-48C3-B4EE-9FC6C6812E5B}"/>
              </a:ext>
            </a:extLst>
          </p:cNvPr>
          <p:cNvCxnSpPr>
            <a:cxnSpLocks/>
          </p:cNvCxnSpPr>
          <p:nvPr/>
        </p:nvCxnSpPr>
        <p:spPr>
          <a:xfrm flipV="1">
            <a:off x="7184561" y="2816994"/>
            <a:ext cx="759378" cy="11225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55DED4-B0AA-43E0-9EA7-B07F2AAAAB65}"/>
              </a:ext>
            </a:extLst>
          </p:cNvPr>
          <p:cNvCxnSpPr>
            <a:cxnSpLocks/>
          </p:cNvCxnSpPr>
          <p:nvPr/>
        </p:nvCxnSpPr>
        <p:spPr>
          <a:xfrm>
            <a:off x="7184560" y="3953749"/>
            <a:ext cx="937406" cy="12370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DE75426-311F-4091-8F32-5D362FF15E26}"/>
              </a:ext>
            </a:extLst>
          </p:cNvPr>
          <p:cNvCxnSpPr>
            <a:cxnSpLocks/>
          </p:cNvCxnSpPr>
          <p:nvPr/>
        </p:nvCxnSpPr>
        <p:spPr>
          <a:xfrm flipH="1">
            <a:off x="5378227" y="3063357"/>
            <a:ext cx="990686" cy="106023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5BC068-21D5-4EC8-A4C2-25C6CC0E2DB5}"/>
              </a:ext>
            </a:extLst>
          </p:cNvPr>
          <p:cNvCxnSpPr>
            <a:cxnSpLocks/>
          </p:cNvCxnSpPr>
          <p:nvPr/>
        </p:nvCxnSpPr>
        <p:spPr>
          <a:xfrm flipH="1">
            <a:off x="3760314" y="2613609"/>
            <a:ext cx="1361802" cy="3137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DF164AE-34BB-47E7-A6F8-9043355C3165}"/>
              </a:ext>
            </a:extLst>
          </p:cNvPr>
          <p:cNvCxnSpPr>
            <a:cxnSpLocks/>
          </p:cNvCxnSpPr>
          <p:nvPr/>
        </p:nvCxnSpPr>
        <p:spPr>
          <a:xfrm flipH="1">
            <a:off x="4758272" y="3079712"/>
            <a:ext cx="1610640" cy="3058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AC4925-92F5-46B9-AA7A-0DFEE5733620}"/>
              </a:ext>
            </a:extLst>
          </p:cNvPr>
          <p:cNvCxnSpPr>
            <a:cxnSpLocks/>
          </p:cNvCxnSpPr>
          <p:nvPr/>
        </p:nvCxnSpPr>
        <p:spPr>
          <a:xfrm flipH="1" flipV="1">
            <a:off x="5142922" y="2613610"/>
            <a:ext cx="1246796" cy="4519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FE75A1-DACA-456B-BF5B-DAA0E658C250}"/>
              </a:ext>
            </a:extLst>
          </p:cNvPr>
          <p:cNvCxnSpPr>
            <a:cxnSpLocks/>
          </p:cNvCxnSpPr>
          <p:nvPr/>
        </p:nvCxnSpPr>
        <p:spPr>
          <a:xfrm flipH="1">
            <a:off x="6329687" y="2801074"/>
            <a:ext cx="1596437" cy="256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A433A12-46D2-4F3E-A1CF-40586633B93C}"/>
              </a:ext>
            </a:extLst>
          </p:cNvPr>
          <p:cNvCxnSpPr>
            <a:cxnSpLocks/>
          </p:cNvCxnSpPr>
          <p:nvPr/>
        </p:nvCxnSpPr>
        <p:spPr>
          <a:xfrm flipH="1" flipV="1">
            <a:off x="7926123" y="2847395"/>
            <a:ext cx="629439" cy="9710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380FFC-9015-40CC-8DA2-622E73D8786E}"/>
              </a:ext>
            </a:extLst>
          </p:cNvPr>
          <p:cNvCxnSpPr>
            <a:cxnSpLocks/>
          </p:cNvCxnSpPr>
          <p:nvPr/>
        </p:nvCxnSpPr>
        <p:spPr>
          <a:xfrm flipV="1">
            <a:off x="7184560" y="3818397"/>
            <a:ext cx="1354474" cy="1027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3E00B0-4F31-4330-B568-F54A5F56400F}"/>
              </a:ext>
            </a:extLst>
          </p:cNvPr>
          <p:cNvCxnSpPr>
            <a:cxnSpLocks/>
          </p:cNvCxnSpPr>
          <p:nvPr/>
        </p:nvCxnSpPr>
        <p:spPr>
          <a:xfrm flipV="1">
            <a:off x="6469926" y="5174974"/>
            <a:ext cx="1652040" cy="372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Longest Common Prefix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5C254-B189-42E6-97C8-F9E27F76B97B}"/>
              </a:ext>
            </a:extLst>
          </p:cNvPr>
          <p:cNvSpPr txBox="1"/>
          <p:nvPr/>
        </p:nvSpPr>
        <p:spPr>
          <a:xfrm>
            <a:off x="1324920" y="1155148"/>
            <a:ext cx="8224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an important problem in computer networking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when dealing with package routing (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routing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39E96C24-E25D-4EB5-AC15-61A86D06E852}"/>
              </a:ext>
            </a:extLst>
          </p:cNvPr>
          <p:cNvSpPr/>
          <p:nvPr/>
        </p:nvSpPr>
        <p:spPr>
          <a:xfrm>
            <a:off x="2064329" y="301984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02131A31-2C7C-4007-9F8A-3CAD0B8DC26F}"/>
              </a:ext>
            </a:extLst>
          </p:cNvPr>
          <p:cNvSpPr/>
          <p:nvPr/>
        </p:nvSpPr>
        <p:spPr>
          <a:xfrm>
            <a:off x="2870434" y="38371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37545C26-4687-4D27-8B7E-967E430965C4}"/>
              </a:ext>
            </a:extLst>
          </p:cNvPr>
          <p:cNvSpPr/>
          <p:nvPr/>
        </p:nvSpPr>
        <p:spPr>
          <a:xfrm>
            <a:off x="3564471" y="275815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13D4D524-FE53-4CF5-B3DE-5594DC7DD395}"/>
              </a:ext>
            </a:extLst>
          </p:cNvPr>
          <p:cNvSpPr/>
          <p:nvPr/>
        </p:nvSpPr>
        <p:spPr>
          <a:xfrm>
            <a:off x="2738679" y="493780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897CDF54-47D3-45B0-8F2D-E583669046FA}"/>
              </a:ext>
            </a:extLst>
          </p:cNvPr>
          <p:cNvSpPr/>
          <p:nvPr/>
        </p:nvSpPr>
        <p:spPr>
          <a:xfrm>
            <a:off x="3895768" y="419003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1ED43E0E-B3FA-4268-B319-E4FDB7F74EFC}"/>
              </a:ext>
            </a:extLst>
          </p:cNvPr>
          <p:cNvSpPr/>
          <p:nvPr/>
        </p:nvSpPr>
        <p:spPr>
          <a:xfrm>
            <a:off x="4771378" y="529959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98A1F17D-9066-4348-B3A6-7E6FE0D9B96B}"/>
              </a:ext>
            </a:extLst>
          </p:cNvPr>
          <p:cNvSpPr/>
          <p:nvPr/>
        </p:nvSpPr>
        <p:spPr>
          <a:xfrm>
            <a:off x="6173069" y="28675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135C0772-FC89-494A-A8E4-999E231F64C2}"/>
              </a:ext>
            </a:extLst>
          </p:cNvPr>
          <p:cNvSpPr/>
          <p:nvPr/>
        </p:nvSpPr>
        <p:spPr>
          <a:xfrm>
            <a:off x="7751520" y="26136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5ECAF097-0188-470A-AB25-64D94E4069D4}"/>
              </a:ext>
            </a:extLst>
          </p:cNvPr>
          <p:cNvSpPr/>
          <p:nvPr/>
        </p:nvSpPr>
        <p:spPr>
          <a:xfrm>
            <a:off x="6306614" y="5351715"/>
            <a:ext cx="391686" cy="391686"/>
          </a:xfrm>
          <a:prstGeom prst="ellipse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Oval 3">
            <a:extLst>
              <a:ext uri="{FF2B5EF4-FFF2-40B4-BE49-F238E27FC236}">
                <a16:creationId xmlns:a16="http://schemas.microsoft.com/office/drawing/2014/main" id="{97A6B0B2-FF41-4851-9732-41A8E4842471}"/>
              </a:ext>
            </a:extLst>
          </p:cNvPr>
          <p:cNvSpPr/>
          <p:nvPr/>
        </p:nvSpPr>
        <p:spPr>
          <a:xfrm>
            <a:off x="4545408" y="31897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3FFB9742-C233-46EF-8B34-091D6777DE5D}"/>
              </a:ext>
            </a:extLst>
          </p:cNvPr>
          <p:cNvSpPr/>
          <p:nvPr/>
        </p:nvSpPr>
        <p:spPr>
          <a:xfrm>
            <a:off x="5163064" y="399419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Oval 3">
            <a:extLst>
              <a:ext uri="{FF2B5EF4-FFF2-40B4-BE49-F238E27FC236}">
                <a16:creationId xmlns:a16="http://schemas.microsoft.com/office/drawing/2014/main" id="{FFD24AE3-2286-4A55-A435-8A8F50F8E6BF}"/>
              </a:ext>
            </a:extLst>
          </p:cNvPr>
          <p:cNvSpPr/>
          <p:nvPr/>
        </p:nvSpPr>
        <p:spPr>
          <a:xfrm>
            <a:off x="6960583" y="37319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Oval 3">
            <a:extLst>
              <a:ext uri="{FF2B5EF4-FFF2-40B4-BE49-F238E27FC236}">
                <a16:creationId xmlns:a16="http://schemas.microsoft.com/office/drawing/2014/main" id="{FD9F6802-A71B-4F38-8BFC-8A54D697F9E0}"/>
              </a:ext>
            </a:extLst>
          </p:cNvPr>
          <p:cNvSpPr/>
          <p:nvPr/>
        </p:nvSpPr>
        <p:spPr>
          <a:xfrm>
            <a:off x="4947079" y="24177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Oval 3">
            <a:extLst>
              <a:ext uri="{FF2B5EF4-FFF2-40B4-BE49-F238E27FC236}">
                <a16:creationId xmlns:a16="http://schemas.microsoft.com/office/drawing/2014/main" id="{34A20A87-E156-4D9A-BF5D-F1F63A07AFC8}"/>
              </a:ext>
            </a:extLst>
          </p:cNvPr>
          <p:cNvSpPr/>
          <p:nvPr/>
        </p:nvSpPr>
        <p:spPr>
          <a:xfrm>
            <a:off x="6253941" y="436677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Oval 3">
            <a:extLst>
              <a:ext uri="{FF2B5EF4-FFF2-40B4-BE49-F238E27FC236}">
                <a16:creationId xmlns:a16="http://schemas.microsoft.com/office/drawing/2014/main" id="{BCDDFDDF-A3E7-4B48-BD92-C4820F1E4C98}"/>
              </a:ext>
            </a:extLst>
          </p:cNvPr>
          <p:cNvSpPr/>
          <p:nvPr/>
        </p:nvSpPr>
        <p:spPr>
          <a:xfrm>
            <a:off x="7926123" y="499496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Oval 3">
            <a:extLst>
              <a:ext uri="{FF2B5EF4-FFF2-40B4-BE49-F238E27FC236}">
                <a16:creationId xmlns:a16="http://schemas.microsoft.com/office/drawing/2014/main" id="{17F578F3-FF75-4A9E-A6E8-6D75E4C90557}"/>
              </a:ext>
            </a:extLst>
          </p:cNvPr>
          <p:cNvSpPr/>
          <p:nvPr/>
        </p:nvSpPr>
        <p:spPr>
          <a:xfrm>
            <a:off x="8359719" y="36225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8612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174222-7F05-4C8B-BFB4-60989B4F4363}"/>
              </a:ext>
            </a:extLst>
          </p:cNvPr>
          <p:cNvCxnSpPr>
            <a:cxnSpLocks/>
          </p:cNvCxnSpPr>
          <p:nvPr/>
        </p:nvCxnSpPr>
        <p:spPr>
          <a:xfrm flipH="1">
            <a:off x="4091611" y="4197358"/>
            <a:ext cx="1219612" cy="16941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A669B8-5024-49E5-ACF5-CB7D09949FAC}"/>
              </a:ext>
            </a:extLst>
          </p:cNvPr>
          <p:cNvCxnSpPr>
            <a:cxnSpLocks/>
          </p:cNvCxnSpPr>
          <p:nvPr/>
        </p:nvCxnSpPr>
        <p:spPr>
          <a:xfrm flipH="1">
            <a:off x="4111841" y="3385557"/>
            <a:ext cx="646431" cy="9812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86B5E8-E91B-4E59-9939-38E8C8FF4997}"/>
              </a:ext>
            </a:extLst>
          </p:cNvPr>
          <p:cNvCxnSpPr>
            <a:cxnSpLocks/>
          </p:cNvCxnSpPr>
          <p:nvPr/>
        </p:nvCxnSpPr>
        <p:spPr>
          <a:xfrm flipV="1">
            <a:off x="2260172" y="2953996"/>
            <a:ext cx="1500142" cy="2675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CAB478-49EE-4814-B2DA-CFEED0D62158}"/>
              </a:ext>
            </a:extLst>
          </p:cNvPr>
          <p:cNvCxnSpPr>
            <a:cxnSpLocks/>
          </p:cNvCxnSpPr>
          <p:nvPr/>
        </p:nvCxnSpPr>
        <p:spPr>
          <a:xfrm>
            <a:off x="2299327" y="3259200"/>
            <a:ext cx="766950" cy="78575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F88136-D772-4ED5-98A0-479938962AF0}"/>
              </a:ext>
            </a:extLst>
          </p:cNvPr>
          <p:cNvCxnSpPr>
            <a:cxnSpLocks/>
          </p:cNvCxnSpPr>
          <p:nvPr/>
        </p:nvCxnSpPr>
        <p:spPr>
          <a:xfrm flipH="1">
            <a:off x="3061107" y="3005295"/>
            <a:ext cx="663022" cy="10396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F4B887-215F-453C-9DB4-4C2694A03C38}"/>
              </a:ext>
            </a:extLst>
          </p:cNvPr>
          <p:cNvCxnSpPr>
            <a:cxnSpLocks/>
          </p:cNvCxnSpPr>
          <p:nvPr/>
        </p:nvCxnSpPr>
        <p:spPr>
          <a:xfrm flipH="1">
            <a:off x="2965771" y="4366776"/>
            <a:ext cx="1117628" cy="76687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4A0443-DED5-47A1-9236-FB5426B5E871}"/>
              </a:ext>
            </a:extLst>
          </p:cNvPr>
          <p:cNvCxnSpPr>
            <a:cxnSpLocks/>
          </p:cNvCxnSpPr>
          <p:nvPr/>
        </p:nvCxnSpPr>
        <p:spPr>
          <a:xfrm flipH="1" flipV="1">
            <a:off x="3061107" y="4044958"/>
            <a:ext cx="996878" cy="3676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DE10087-7B8C-4AA8-BB20-8207C62359B3}"/>
              </a:ext>
            </a:extLst>
          </p:cNvPr>
          <p:cNvCxnSpPr>
            <a:cxnSpLocks/>
          </p:cNvCxnSpPr>
          <p:nvPr/>
        </p:nvCxnSpPr>
        <p:spPr>
          <a:xfrm flipH="1" flipV="1">
            <a:off x="2887393" y="5145535"/>
            <a:ext cx="2059686" cy="3290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A3CDD7-D68E-4D97-9CBC-BB161C859D63}"/>
              </a:ext>
            </a:extLst>
          </p:cNvPr>
          <p:cNvCxnSpPr>
            <a:cxnSpLocks/>
          </p:cNvCxnSpPr>
          <p:nvPr/>
        </p:nvCxnSpPr>
        <p:spPr>
          <a:xfrm flipH="1">
            <a:off x="4947079" y="4190035"/>
            <a:ext cx="391686" cy="13053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8311CD1-176D-47FA-B46B-CD366836E213}"/>
              </a:ext>
            </a:extLst>
          </p:cNvPr>
          <p:cNvCxnSpPr>
            <a:cxnSpLocks/>
          </p:cNvCxnSpPr>
          <p:nvPr/>
        </p:nvCxnSpPr>
        <p:spPr>
          <a:xfrm>
            <a:off x="3760315" y="2927312"/>
            <a:ext cx="309315" cy="14585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C14842-8F1F-4F0A-8582-4EFC97D0077D}"/>
              </a:ext>
            </a:extLst>
          </p:cNvPr>
          <p:cNvCxnSpPr>
            <a:cxnSpLocks/>
          </p:cNvCxnSpPr>
          <p:nvPr/>
        </p:nvCxnSpPr>
        <p:spPr>
          <a:xfrm flipH="1">
            <a:off x="4986645" y="4581721"/>
            <a:ext cx="1483282" cy="892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015599-1183-47B7-AC74-3DE1AC599B78}"/>
              </a:ext>
            </a:extLst>
          </p:cNvPr>
          <p:cNvCxnSpPr>
            <a:cxnSpLocks/>
          </p:cNvCxnSpPr>
          <p:nvPr/>
        </p:nvCxnSpPr>
        <p:spPr>
          <a:xfrm>
            <a:off x="5407345" y="4190035"/>
            <a:ext cx="1062581" cy="3916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A56EE2E-EA7B-48C3-B4EE-9FC6C6812E5B}"/>
              </a:ext>
            </a:extLst>
          </p:cNvPr>
          <p:cNvCxnSpPr>
            <a:cxnSpLocks/>
          </p:cNvCxnSpPr>
          <p:nvPr/>
        </p:nvCxnSpPr>
        <p:spPr>
          <a:xfrm flipV="1">
            <a:off x="7184561" y="2816994"/>
            <a:ext cx="759378" cy="11225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55DED4-B0AA-43E0-9EA7-B07F2AAAAB65}"/>
              </a:ext>
            </a:extLst>
          </p:cNvPr>
          <p:cNvCxnSpPr>
            <a:cxnSpLocks/>
          </p:cNvCxnSpPr>
          <p:nvPr/>
        </p:nvCxnSpPr>
        <p:spPr>
          <a:xfrm>
            <a:off x="7184560" y="3953749"/>
            <a:ext cx="937406" cy="12370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DE75426-311F-4091-8F32-5D362FF15E26}"/>
              </a:ext>
            </a:extLst>
          </p:cNvPr>
          <p:cNvCxnSpPr>
            <a:cxnSpLocks/>
          </p:cNvCxnSpPr>
          <p:nvPr/>
        </p:nvCxnSpPr>
        <p:spPr>
          <a:xfrm flipH="1">
            <a:off x="5378227" y="3063357"/>
            <a:ext cx="990686" cy="106023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5BC068-21D5-4EC8-A4C2-25C6CC0E2DB5}"/>
              </a:ext>
            </a:extLst>
          </p:cNvPr>
          <p:cNvCxnSpPr>
            <a:cxnSpLocks/>
          </p:cNvCxnSpPr>
          <p:nvPr/>
        </p:nvCxnSpPr>
        <p:spPr>
          <a:xfrm flipH="1">
            <a:off x="3760314" y="2613609"/>
            <a:ext cx="1361802" cy="3137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DF164AE-34BB-47E7-A6F8-9043355C3165}"/>
              </a:ext>
            </a:extLst>
          </p:cNvPr>
          <p:cNvCxnSpPr>
            <a:cxnSpLocks/>
          </p:cNvCxnSpPr>
          <p:nvPr/>
        </p:nvCxnSpPr>
        <p:spPr>
          <a:xfrm flipH="1">
            <a:off x="4758272" y="3079712"/>
            <a:ext cx="1610640" cy="3058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AC4925-92F5-46B9-AA7A-0DFEE5733620}"/>
              </a:ext>
            </a:extLst>
          </p:cNvPr>
          <p:cNvCxnSpPr>
            <a:cxnSpLocks/>
          </p:cNvCxnSpPr>
          <p:nvPr/>
        </p:nvCxnSpPr>
        <p:spPr>
          <a:xfrm flipH="1" flipV="1">
            <a:off x="5142922" y="2613610"/>
            <a:ext cx="1246796" cy="4519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FE75A1-DACA-456B-BF5B-DAA0E658C250}"/>
              </a:ext>
            </a:extLst>
          </p:cNvPr>
          <p:cNvCxnSpPr>
            <a:cxnSpLocks/>
          </p:cNvCxnSpPr>
          <p:nvPr/>
        </p:nvCxnSpPr>
        <p:spPr>
          <a:xfrm flipH="1">
            <a:off x="6329687" y="2801074"/>
            <a:ext cx="1596437" cy="256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A433A12-46D2-4F3E-A1CF-40586633B93C}"/>
              </a:ext>
            </a:extLst>
          </p:cNvPr>
          <p:cNvCxnSpPr>
            <a:cxnSpLocks/>
          </p:cNvCxnSpPr>
          <p:nvPr/>
        </p:nvCxnSpPr>
        <p:spPr>
          <a:xfrm flipH="1" flipV="1">
            <a:off x="7926123" y="2847395"/>
            <a:ext cx="629439" cy="971002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380FFC-9015-40CC-8DA2-622E73D8786E}"/>
              </a:ext>
            </a:extLst>
          </p:cNvPr>
          <p:cNvCxnSpPr>
            <a:cxnSpLocks/>
          </p:cNvCxnSpPr>
          <p:nvPr/>
        </p:nvCxnSpPr>
        <p:spPr>
          <a:xfrm flipV="1">
            <a:off x="7184560" y="3818397"/>
            <a:ext cx="1354474" cy="1027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3E00B0-4F31-4330-B568-F54A5F56400F}"/>
              </a:ext>
            </a:extLst>
          </p:cNvPr>
          <p:cNvCxnSpPr>
            <a:cxnSpLocks/>
          </p:cNvCxnSpPr>
          <p:nvPr/>
        </p:nvCxnSpPr>
        <p:spPr>
          <a:xfrm flipV="1">
            <a:off x="6469926" y="5174974"/>
            <a:ext cx="1652040" cy="372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Longest Common Prefix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5C254-B189-42E6-97C8-F9E27F76B97B}"/>
              </a:ext>
            </a:extLst>
          </p:cNvPr>
          <p:cNvSpPr txBox="1"/>
          <p:nvPr/>
        </p:nvSpPr>
        <p:spPr>
          <a:xfrm>
            <a:off x="1324920" y="1155148"/>
            <a:ext cx="8224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an important problem in computer networking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when dealing with package routing (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routing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39E96C24-E25D-4EB5-AC15-61A86D06E852}"/>
              </a:ext>
            </a:extLst>
          </p:cNvPr>
          <p:cNvSpPr/>
          <p:nvPr/>
        </p:nvSpPr>
        <p:spPr>
          <a:xfrm>
            <a:off x="2064329" y="301984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02131A31-2C7C-4007-9F8A-3CAD0B8DC26F}"/>
              </a:ext>
            </a:extLst>
          </p:cNvPr>
          <p:cNvSpPr/>
          <p:nvPr/>
        </p:nvSpPr>
        <p:spPr>
          <a:xfrm>
            <a:off x="2870434" y="38371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37545C26-4687-4D27-8B7E-967E430965C4}"/>
              </a:ext>
            </a:extLst>
          </p:cNvPr>
          <p:cNvSpPr/>
          <p:nvPr/>
        </p:nvSpPr>
        <p:spPr>
          <a:xfrm>
            <a:off x="3564471" y="275815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13D4D524-FE53-4CF5-B3DE-5594DC7DD395}"/>
              </a:ext>
            </a:extLst>
          </p:cNvPr>
          <p:cNvSpPr/>
          <p:nvPr/>
        </p:nvSpPr>
        <p:spPr>
          <a:xfrm>
            <a:off x="2738679" y="493780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897CDF54-47D3-45B0-8F2D-E583669046FA}"/>
              </a:ext>
            </a:extLst>
          </p:cNvPr>
          <p:cNvSpPr/>
          <p:nvPr/>
        </p:nvSpPr>
        <p:spPr>
          <a:xfrm>
            <a:off x="3895768" y="419003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1ED43E0E-B3FA-4268-B319-E4FDB7F74EFC}"/>
              </a:ext>
            </a:extLst>
          </p:cNvPr>
          <p:cNvSpPr/>
          <p:nvPr/>
        </p:nvSpPr>
        <p:spPr>
          <a:xfrm>
            <a:off x="4771378" y="529959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98A1F17D-9066-4348-B3A6-7E6FE0D9B96B}"/>
              </a:ext>
            </a:extLst>
          </p:cNvPr>
          <p:cNvSpPr/>
          <p:nvPr/>
        </p:nvSpPr>
        <p:spPr>
          <a:xfrm>
            <a:off x="6173069" y="28675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135C0772-FC89-494A-A8E4-999E231F64C2}"/>
              </a:ext>
            </a:extLst>
          </p:cNvPr>
          <p:cNvSpPr/>
          <p:nvPr/>
        </p:nvSpPr>
        <p:spPr>
          <a:xfrm>
            <a:off x="7751520" y="26136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5ECAF097-0188-470A-AB25-64D94E4069D4}"/>
              </a:ext>
            </a:extLst>
          </p:cNvPr>
          <p:cNvSpPr/>
          <p:nvPr/>
        </p:nvSpPr>
        <p:spPr>
          <a:xfrm>
            <a:off x="6306614" y="5351715"/>
            <a:ext cx="391686" cy="391686"/>
          </a:xfrm>
          <a:prstGeom prst="ellipse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Oval 3">
            <a:extLst>
              <a:ext uri="{FF2B5EF4-FFF2-40B4-BE49-F238E27FC236}">
                <a16:creationId xmlns:a16="http://schemas.microsoft.com/office/drawing/2014/main" id="{97A6B0B2-FF41-4851-9732-41A8E4842471}"/>
              </a:ext>
            </a:extLst>
          </p:cNvPr>
          <p:cNvSpPr/>
          <p:nvPr/>
        </p:nvSpPr>
        <p:spPr>
          <a:xfrm>
            <a:off x="4545408" y="31897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3FFB9742-C233-46EF-8B34-091D6777DE5D}"/>
              </a:ext>
            </a:extLst>
          </p:cNvPr>
          <p:cNvSpPr/>
          <p:nvPr/>
        </p:nvSpPr>
        <p:spPr>
          <a:xfrm>
            <a:off x="5163064" y="399419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Oval 3">
            <a:extLst>
              <a:ext uri="{FF2B5EF4-FFF2-40B4-BE49-F238E27FC236}">
                <a16:creationId xmlns:a16="http://schemas.microsoft.com/office/drawing/2014/main" id="{FFD24AE3-2286-4A55-A435-8A8F50F8E6BF}"/>
              </a:ext>
            </a:extLst>
          </p:cNvPr>
          <p:cNvSpPr/>
          <p:nvPr/>
        </p:nvSpPr>
        <p:spPr>
          <a:xfrm>
            <a:off x="6960583" y="37319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Oval 3">
            <a:extLst>
              <a:ext uri="{FF2B5EF4-FFF2-40B4-BE49-F238E27FC236}">
                <a16:creationId xmlns:a16="http://schemas.microsoft.com/office/drawing/2014/main" id="{FD9F6802-A71B-4F38-8BFC-8A54D697F9E0}"/>
              </a:ext>
            </a:extLst>
          </p:cNvPr>
          <p:cNvSpPr/>
          <p:nvPr/>
        </p:nvSpPr>
        <p:spPr>
          <a:xfrm>
            <a:off x="4947079" y="24177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Oval 3">
            <a:extLst>
              <a:ext uri="{FF2B5EF4-FFF2-40B4-BE49-F238E27FC236}">
                <a16:creationId xmlns:a16="http://schemas.microsoft.com/office/drawing/2014/main" id="{34A20A87-E156-4D9A-BF5D-F1F63A07AFC8}"/>
              </a:ext>
            </a:extLst>
          </p:cNvPr>
          <p:cNvSpPr/>
          <p:nvPr/>
        </p:nvSpPr>
        <p:spPr>
          <a:xfrm>
            <a:off x="6253941" y="436677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Oval 3">
            <a:extLst>
              <a:ext uri="{FF2B5EF4-FFF2-40B4-BE49-F238E27FC236}">
                <a16:creationId xmlns:a16="http://schemas.microsoft.com/office/drawing/2014/main" id="{BCDDFDDF-A3E7-4B48-BD92-C4820F1E4C98}"/>
              </a:ext>
            </a:extLst>
          </p:cNvPr>
          <p:cNvSpPr/>
          <p:nvPr/>
        </p:nvSpPr>
        <p:spPr>
          <a:xfrm>
            <a:off x="7926123" y="499496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Oval 3">
            <a:extLst>
              <a:ext uri="{FF2B5EF4-FFF2-40B4-BE49-F238E27FC236}">
                <a16:creationId xmlns:a16="http://schemas.microsoft.com/office/drawing/2014/main" id="{17F578F3-FF75-4A9E-A6E8-6D75E4C90557}"/>
              </a:ext>
            </a:extLst>
          </p:cNvPr>
          <p:cNvSpPr/>
          <p:nvPr/>
        </p:nvSpPr>
        <p:spPr>
          <a:xfrm>
            <a:off x="8359719" y="36225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894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174222-7F05-4C8B-BFB4-60989B4F4363}"/>
              </a:ext>
            </a:extLst>
          </p:cNvPr>
          <p:cNvCxnSpPr>
            <a:cxnSpLocks/>
          </p:cNvCxnSpPr>
          <p:nvPr/>
        </p:nvCxnSpPr>
        <p:spPr>
          <a:xfrm flipH="1">
            <a:off x="4091611" y="4197358"/>
            <a:ext cx="1219612" cy="16941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A669B8-5024-49E5-ACF5-CB7D09949FAC}"/>
              </a:ext>
            </a:extLst>
          </p:cNvPr>
          <p:cNvCxnSpPr>
            <a:cxnSpLocks/>
          </p:cNvCxnSpPr>
          <p:nvPr/>
        </p:nvCxnSpPr>
        <p:spPr>
          <a:xfrm flipH="1">
            <a:off x="4111841" y="3385557"/>
            <a:ext cx="646431" cy="9812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86B5E8-E91B-4E59-9939-38E8C8FF4997}"/>
              </a:ext>
            </a:extLst>
          </p:cNvPr>
          <p:cNvCxnSpPr>
            <a:cxnSpLocks/>
          </p:cNvCxnSpPr>
          <p:nvPr/>
        </p:nvCxnSpPr>
        <p:spPr>
          <a:xfrm flipV="1">
            <a:off x="2260172" y="2953996"/>
            <a:ext cx="1500142" cy="2675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CAB478-49EE-4814-B2DA-CFEED0D62158}"/>
              </a:ext>
            </a:extLst>
          </p:cNvPr>
          <p:cNvCxnSpPr>
            <a:cxnSpLocks/>
          </p:cNvCxnSpPr>
          <p:nvPr/>
        </p:nvCxnSpPr>
        <p:spPr>
          <a:xfrm>
            <a:off x="2299327" y="3259200"/>
            <a:ext cx="766950" cy="78575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F88136-D772-4ED5-98A0-479938962AF0}"/>
              </a:ext>
            </a:extLst>
          </p:cNvPr>
          <p:cNvCxnSpPr>
            <a:cxnSpLocks/>
          </p:cNvCxnSpPr>
          <p:nvPr/>
        </p:nvCxnSpPr>
        <p:spPr>
          <a:xfrm flipH="1">
            <a:off x="3061107" y="3005295"/>
            <a:ext cx="663022" cy="10396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F4B887-215F-453C-9DB4-4C2694A03C38}"/>
              </a:ext>
            </a:extLst>
          </p:cNvPr>
          <p:cNvCxnSpPr>
            <a:cxnSpLocks/>
          </p:cNvCxnSpPr>
          <p:nvPr/>
        </p:nvCxnSpPr>
        <p:spPr>
          <a:xfrm flipH="1">
            <a:off x="2965771" y="4366776"/>
            <a:ext cx="1117628" cy="76687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4A0443-DED5-47A1-9236-FB5426B5E871}"/>
              </a:ext>
            </a:extLst>
          </p:cNvPr>
          <p:cNvCxnSpPr>
            <a:cxnSpLocks/>
          </p:cNvCxnSpPr>
          <p:nvPr/>
        </p:nvCxnSpPr>
        <p:spPr>
          <a:xfrm flipH="1" flipV="1">
            <a:off x="3061107" y="4044958"/>
            <a:ext cx="996878" cy="3676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DE10087-7B8C-4AA8-BB20-8207C62359B3}"/>
              </a:ext>
            </a:extLst>
          </p:cNvPr>
          <p:cNvCxnSpPr>
            <a:cxnSpLocks/>
          </p:cNvCxnSpPr>
          <p:nvPr/>
        </p:nvCxnSpPr>
        <p:spPr>
          <a:xfrm flipH="1" flipV="1">
            <a:off x="2887393" y="5145535"/>
            <a:ext cx="2059686" cy="3290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A3CDD7-D68E-4D97-9CBC-BB161C859D63}"/>
              </a:ext>
            </a:extLst>
          </p:cNvPr>
          <p:cNvCxnSpPr>
            <a:cxnSpLocks/>
          </p:cNvCxnSpPr>
          <p:nvPr/>
        </p:nvCxnSpPr>
        <p:spPr>
          <a:xfrm flipH="1">
            <a:off x="4947079" y="4190035"/>
            <a:ext cx="391686" cy="13053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8311CD1-176D-47FA-B46B-CD366836E213}"/>
              </a:ext>
            </a:extLst>
          </p:cNvPr>
          <p:cNvCxnSpPr>
            <a:cxnSpLocks/>
          </p:cNvCxnSpPr>
          <p:nvPr/>
        </p:nvCxnSpPr>
        <p:spPr>
          <a:xfrm>
            <a:off x="3760315" y="2927312"/>
            <a:ext cx="309315" cy="14585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C14842-8F1F-4F0A-8582-4EFC97D0077D}"/>
              </a:ext>
            </a:extLst>
          </p:cNvPr>
          <p:cNvCxnSpPr>
            <a:cxnSpLocks/>
          </p:cNvCxnSpPr>
          <p:nvPr/>
        </p:nvCxnSpPr>
        <p:spPr>
          <a:xfrm flipH="1">
            <a:off x="4986645" y="4581721"/>
            <a:ext cx="1483282" cy="892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015599-1183-47B7-AC74-3DE1AC599B78}"/>
              </a:ext>
            </a:extLst>
          </p:cNvPr>
          <p:cNvCxnSpPr>
            <a:cxnSpLocks/>
          </p:cNvCxnSpPr>
          <p:nvPr/>
        </p:nvCxnSpPr>
        <p:spPr>
          <a:xfrm>
            <a:off x="5407345" y="4190035"/>
            <a:ext cx="1062581" cy="3916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A56EE2E-EA7B-48C3-B4EE-9FC6C6812E5B}"/>
              </a:ext>
            </a:extLst>
          </p:cNvPr>
          <p:cNvCxnSpPr>
            <a:cxnSpLocks/>
          </p:cNvCxnSpPr>
          <p:nvPr/>
        </p:nvCxnSpPr>
        <p:spPr>
          <a:xfrm flipV="1">
            <a:off x="7184561" y="2816994"/>
            <a:ext cx="759378" cy="11225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55DED4-B0AA-43E0-9EA7-B07F2AAAAB65}"/>
              </a:ext>
            </a:extLst>
          </p:cNvPr>
          <p:cNvCxnSpPr>
            <a:cxnSpLocks/>
          </p:cNvCxnSpPr>
          <p:nvPr/>
        </p:nvCxnSpPr>
        <p:spPr>
          <a:xfrm>
            <a:off x="7184560" y="3953749"/>
            <a:ext cx="937406" cy="12370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DE75426-311F-4091-8F32-5D362FF15E26}"/>
              </a:ext>
            </a:extLst>
          </p:cNvPr>
          <p:cNvCxnSpPr>
            <a:cxnSpLocks/>
          </p:cNvCxnSpPr>
          <p:nvPr/>
        </p:nvCxnSpPr>
        <p:spPr>
          <a:xfrm flipH="1">
            <a:off x="5378227" y="3063357"/>
            <a:ext cx="990686" cy="106023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5BC068-21D5-4EC8-A4C2-25C6CC0E2DB5}"/>
              </a:ext>
            </a:extLst>
          </p:cNvPr>
          <p:cNvCxnSpPr>
            <a:cxnSpLocks/>
          </p:cNvCxnSpPr>
          <p:nvPr/>
        </p:nvCxnSpPr>
        <p:spPr>
          <a:xfrm flipH="1">
            <a:off x="3760314" y="2613609"/>
            <a:ext cx="1361802" cy="3137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DF164AE-34BB-47E7-A6F8-9043355C3165}"/>
              </a:ext>
            </a:extLst>
          </p:cNvPr>
          <p:cNvCxnSpPr>
            <a:cxnSpLocks/>
          </p:cNvCxnSpPr>
          <p:nvPr/>
        </p:nvCxnSpPr>
        <p:spPr>
          <a:xfrm flipH="1">
            <a:off x="4758272" y="3079712"/>
            <a:ext cx="1610640" cy="3058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AC4925-92F5-46B9-AA7A-0DFEE5733620}"/>
              </a:ext>
            </a:extLst>
          </p:cNvPr>
          <p:cNvCxnSpPr>
            <a:cxnSpLocks/>
          </p:cNvCxnSpPr>
          <p:nvPr/>
        </p:nvCxnSpPr>
        <p:spPr>
          <a:xfrm flipH="1" flipV="1">
            <a:off x="5142922" y="2613610"/>
            <a:ext cx="1246796" cy="4519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FE75A1-DACA-456B-BF5B-DAA0E658C250}"/>
              </a:ext>
            </a:extLst>
          </p:cNvPr>
          <p:cNvCxnSpPr>
            <a:cxnSpLocks/>
          </p:cNvCxnSpPr>
          <p:nvPr/>
        </p:nvCxnSpPr>
        <p:spPr>
          <a:xfrm flipH="1">
            <a:off x="6329687" y="2801074"/>
            <a:ext cx="1596437" cy="256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A433A12-46D2-4F3E-A1CF-40586633B93C}"/>
              </a:ext>
            </a:extLst>
          </p:cNvPr>
          <p:cNvCxnSpPr>
            <a:cxnSpLocks/>
          </p:cNvCxnSpPr>
          <p:nvPr/>
        </p:nvCxnSpPr>
        <p:spPr>
          <a:xfrm flipH="1" flipV="1">
            <a:off x="7926123" y="2847395"/>
            <a:ext cx="629439" cy="971002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380FFC-9015-40CC-8DA2-622E73D8786E}"/>
              </a:ext>
            </a:extLst>
          </p:cNvPr>
          <p:cNvCxnSpPr>
            <a:cxnSpLocks/>
          </p:cNvCxnSpPr>
          <p:nvPr/>
        </p:nvCxnSpPr>
        <p:spPr>
          <a:xfrm flipV="1">
            <a:off x="7184560" y="3818397"/>
            <a:ext cx="1354474" cy="10278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3E00B0-4F31-4330-B568-F54A5F56400F}"/>
              </a:ext>
            </a:extLst>
          </p:cNvPr>
          <p:cNvCxnSpPr>
            <a:cxnSpLocks/>
          </p:cNvCxnSpPr>
          <p:nvPr/>
        </p:nvCxnSpPr>
        <p:spPr>
          <a:xfrm flipV="1">
            <a:off x="6469926" y="5174974"/>
            <a:ext cx="1652040" cy="372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Longest Common Prefix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5C254-B189-42E6-97C8-F9E27F76B97B}"/>
              </a:ext>
            </a:extLst>
          </p:cNvPr>
          <p:cNvSpPr txBox="1"/>
          <p:nvPr/>
        </p:nvSpPr>
        <p:spPr>
          <a:xfrm>
            <a:off x="1324920" y="1155148"/>
            <a:ext cx="8224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an important problem in computer networking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when dealing with package routing (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routing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39E96C24-E25D-4EB5-AC15-61A86D06E852}"/>
              </a:ext>
            </a:extLst>
          </p:cNvPr>
          <p:cNvSpPr/>
          <p:nvPr/>
        </p:nvSpPr>
        <p:spPr>
          <a:xfrm>
            <a:off x="2064329" y="301984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02131A31-2C7C-4007-9F8A-3CAD0B8DC26F}"/>
              </a:ext>
            </a:extLst>
          </p:cNvPr>
          <p:cNvSpPr/>
          <p:nvPr/>
        </p:nvSpPr>
        <p:spPr>
          <a:xfrm>
            <a:off x="2870434" y="38371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37545C26-4687-4D27-8B7E-967E430965C4}"/>
              </a:ext>
            </a:extLst>
          </p:cNvPr>
          <p:cNvSpPr/>
          <p:nvPr/>
        </p:nvSpPr>
        <p:spPr>
          <a:xfrm>
            <a:off x="3564471" y="275815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13D4D524-FE53-4CF5-B3DE-5594DC7DD395}"/>
              </a:ext>
            </a:extLst>
          </p:cNvPr>
          <p:cNvSpPr/>
          <p:nvPr/>
        </p:nvSpPr>
        <p:spPr>
          <a:xfrm>
            <a:off x="2738679" y="493780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897CDF54-47D3-45B0-8F2D-E583669046FA}"/>
              </a:ext>
            </a:extLst>
          </p:cNvPr>
          <p:cNvSpPr/>
          <p:nvPr/>
        </p:nvSpPr>
        <p:spPr>
          <a:xfrm>
            <a:off x="3895768" y="419003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1ED43E0E-B3FA-4268-B319-E4FDB7F74EFC}"/>
              </a:ext>
            </a:extLst>
          </p:cNvPr>
          <p:cNvSpPr/>
          <p:nvPr/>
        </p:nvSpPr>
        <p:spPr>
          <a:xfrm>
            <a:off x="4771378" y="529959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98A1F17D-9066-4348-B3A6-7E6FE0D9B96B}"/>
              </a:ext>
            </a:extLst>
          </p:cNvPr>
          <p:cNvSpPr/>
          <p:nvPr/>
        </p:nvSpPr>
        <p:spPr>
          <a:xfrm>
            <a:off x="6173069" y="28675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135C0772-FC89-494A-A8E4-999E231F64C2}"/>
              </a:ext>
            </a:extLst>
          </p:cNvPr>
          <p:cNvSpPr/>
          <p:nvPr/>
        </p:nvSpPr>
        <p:spPr>
          <a:xfrm>
            <a:off x="7751520" y="26136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5ECAF097-0188-470A-AB25-64D94E4069D4}"/>
              </a:ext>
            </a:extLst>
          </p:cNvPr>
          <p:cNvSpPr/>
          <p:nvPr/>
        </p:nvSpPr>
        <p:spPr>
          <a:xfrm>
            <a:off x="6306614" y="5351715"/>
            <a:ext cx="391686" cy="391686"/>
          </a:xfrm>
          <a:prstGeom prst="ellipse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Oval 3">
            <a:extLst>
              <a:ext uri="{FF2B5EF4-FFF2-40B4-BE49-F238E27FC236}">
                <a16:creationId xmlns:a16="http://schemas.microsoft.com/office/drawing/2014/main" id="{97A6B0B2-FF41-4851-9732-41A8E4842471}"/>
              </a:ext>
            </a:extLst>
          </p:cNvPr>
          <p:cNvSpPr/>
          <p:nvPr/>
        </p:nvSpPr>
        <p:spPr>
          <a:xfrm>
            <a:off x="4545408" y="31897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3FFB9742-C233-46EF-8B34-091D6777DE5D}"/>
              </a:ext>
            </a:extLst>
          </p:cNvPr>
          <p:cNvSpPr/>
          <p:nvPr/>
        </p:nvSpPr>
        <p:spPr>
          <a:xfrm>
            <a:off x="5163064" y="399419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Oval 3">
            <a:extLst>
              <a:ext uri="{FF2B5EF4-FFF2-40B4-BE49-F238E27FC236}">
                <a16:creationId xmlns:a16="http://schemas.microsoft.com/office/drawing/2014/main" id="{FFD24AE3-2286-4A55-A435-8A8F50F8E6BF}"/>
              </a:ext>
            </a:extLst>
          </p:cNvPr>
          <p:cNvSpPr/>
          <p:nvPr/>
        </p:nvSpPr>
        <p:spPr>
          <a:xfrm>
            <a:off x="6960583" y="37319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Oval 3">
            <a:extLst>
              <a:ext uri="{FF2B5EF4-FFF2-40B4-BE49-F238E27FC236}">
                <a16:creationId xmlns:a16="http://schemas.microsoft.com/office/drawing/2014/main" id="{FD9F6802-A71B-4F38-8BFC-8A54D697F9E0}"/>
              </a:ext>
            </a:extLst>
          </p:cNvPr>
          <p:cNvSpPr/>
          <p:nvPr/>
        </p:nvSpPr>
        <p:spPr>
          <a:xfrm>
            <a:off x="4947079" y="24177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Oval 3">
            <a:extLst>
              <a:ext uri="{FF2B5EF4-FFF2-40B4-BE49-F238E27FC236}">
                <a16:creationId xmlns:a16="http://schemas.microsoft.com/office/drawing/2014/main" id="{34A20A87-E156-4D9A-BF5D-F1F63A07AFC8}"/>
              </a:ext>
            </a:extLst>
          </p:cNvPr>
          <p:cNvSpPr/>
          <p:nvPr/>
        </p:nvSpPr>
        <p:spPr>
          <a:xfrm>
            <a:off x="6253941" y="436677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Oval 3">
            <a:extLst>
              <a:ext uri="{FF2B5EF4-FFF2-40B4-BE49-F238E27FC236}">
                <a16:creationId xmlns:a16="http://schemas.microsoft.com/office/drawing/2014/main" id="{BCDDFDDF-A3E7-4B48-BD92-C4820F1E4C98}"/>
              </a:ext>
            </a:extLst>
          </p:cNvPr>
          <p:cNvSpPr/>
          <p:nvPr/>
        </p:nvSpPr>
        <p:spPr>
          <a:xfrm>
            <a:off x="7926123" y="499496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Oval 3">
            <a:extLst>
              <a:ext uri="{FF2B5EF4-FFF2-40B4-BE49-F238E27FC236}">
                <a16:creationId xmlns:a16="http://schemas.microsoft.com/office/drawing/2014/main" id="{17F578F3-FF75-4A9E-A6E8-6D75E4C90557}"/>
              </a:ext>
            </a:extLst>
          </p:cNvPr>
          <p:cNvSpPr/>
          <p:nvPr/>
        </p:nvSpPr>
        <p:spPr>
          <a:xfrm>
            <a:off x="8359719" y="36225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53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174222-7F05-4C8B-BFB4-60989B4F4363}"/>
              </a:ext>
            </a:extLst>
          </p:cNvPr>
          <p:cNvCxnSpPr>
            <a:cxnSpLocks/>
          </p:cNvCxnSpPr>
          <p:nvPr/>
        </p:nvCxnSpPr>
        <p:spPr>
          <a:xfrm flipH="1">
            <a:off x="4091611" y="4197358"/>
            <a:ext cx="1219612" cy="16941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A669B8-5024-49E5-ACF5-CB7D09949FAC}"/>
              </a:ext>
            </a:extLst>
          </p:cNvPr>
          <p:cNvCxnSpPr>
            <a:cxnSpLocks/>
          </p:cNvCxnSpPr>
          <p:nvPr/>
        </p:nvCxnSpPr>
        <p:spPr>
          <a:xfrm flipH="1">
            <a:off x="4111841" y="3385557"/>
            <a:ext cx="646431" cy="9812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86B5E8-E91B-4E59-9939-38E8C8FF4997}"/>
              </a:ext>
            </a:extLst>
          </p:cNvPr>
          <p:cNvCxnSpPr>
            <a:cxnSpLocks/>
          </p:cNvCxnSpPr>
          <p:nvPr/>
        </p:nvCxnSpPr>
        <p:spPr>
          <a:xfrm flipV="1">
            <a:off x="2260172" y="2953996"/>
            <a:ext cx="1500142" cy="2675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CAB478-49EE-4814-B2DA-CFEED0D62158}"/>
              </a:ext>
            </a:extLst>
          </p:cNvPr>
          <p:cNvCxnSpPr>
            <a:cxnSpLocks/>
          </p:cNvCxnSpPr>
          <p:nvPr/>
        </p:nvCxnSpPr>
        <p:spPr>
          <a:xfrm>
            <a:off x="2299327" y="3259200"/>
            <a:ext cx="766950" cy="78575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F88136-D772-4ED5-98A0-479938962AF0}"/>
              </a:ext>
            </a:extLst>
          </p:cNvPr>
          <p:cNvCxnSpPr>
            <a:cxnSpLocks/>
          </p:cNvCxnSpPr>
          <p:nvPr/>
        </p:nvCxnSpPr>
        <p:spPr>
          <a:xfrm flipH="1">
            <a:off x="3061107" y="3005295"/>
            <a:ext cx="663022" cy="10396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F4B887-215F-453C-9DB4-4C2694A03C38}"/>
              </a:ext>
            </a:extLst>
          </p:cNvPr>
          <p:cNvCxnSpPr>
            <a:cxnSpLocks/>
          </p:cNvCxnSpPr>
          <p:nvPr/>
        </p:nvCxnSpPr>
        <p:spPr>
          <a:xfrm flipH="1">
            <a:off x="2965771" y="4366776"/>
            <a:ext cx="1117628" cy="76687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4A0443-DED5-47A1-9236-FB5426B5E871}"/>
              </a:ext>
            </a:extLst>
          </p:cNvPr>
          <p:cNvCxnSpPr>
            <a:cxnSpLocks/>
          </p:cNvCxnSpPr>
          <p:nvPr/>
        </p:nvCxnSpPr>
        <p:spPr>
          <a:xfrm flipH="1" flipV="1">
            <a:off x="3061107" y="4044958"/>
            <a:ext cx="996878" cy="3676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DE10087-7B8C-4AA8-BB20-8207C62359B3}"/>
              </a:ext>
            </a:extLst>
          </p:cNvPr>
          <p:cNvCxnSpPr>
            <a:cxnSpLocks/>
          </p:cNvCxnSpPr>
          <p:nvPr/>
        </p:nvCxnSpPr>
        <p:spPr>
          <a:xfrm flipH="1" flipV="1">
            <a:off x="2887393" y="5145535"/>
            <a:ext cx="2059686" cy="3290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A3CDD7-D68E-4D97-9CBC-BB161C859D63}"/>
              </a:ext>
            </a:extLst>
          </p:cNvPr>
          <p:cNvCxnSpPr>
            <a:cxnSpLocks/>
          </p:cNvCxnSpPr>
          <p:nvPr/>
        </p:nvCxnSpPr>
        <p:spPr>
          <a:xfrm flipH="1">
            <a:off x="4947079" y="4190035"/>
            <a:ext cx="391686" cy="13053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8311CD1-176D-47FA-B46B-CD366836E213}"/>
              </a:ext>
            </a:extLst>
          </p:cNvPr>
          <p:cNvCxnSpPr>
            <a:cxnSpLocks/>
          </p:cNvCxnSpPr>
          <p:nvPr/>
        </p:nvCxnSpPr>
        <p:spPr>
          <a:xfrm>
            <a:off x="3760315" y="2927312"/>
            <a:ext cx="309315" cy="14585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C14842-8F1F-4F0A-8582-4EFC97D0077D}"/>
              </a:ext>
            </a:extLst>
          </p:cNvPr>
          <p:cNvCxnSpPr>
            <a:cxnSpLocks/>
          </p:cNvCxnSpPr>
          <p:nvPr/>
        </p:nvCxnSpPr>
        <p:spPr>
          <a:xfrm flipH="1">
            <a:off x="4986645" y="4581721"/>
            <a:ext cx="1483282" cy="892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015599-1183-47B7-AC74-3DE1AC599B78}"/>
              </a:ext>
            </a:extLst>
          </p:cNvPr>
          <p:cNvCxnSpPr>
            <a:cxnSpLocks/>
          </p:cNvCxnSpPr>
          <p:nvPr/>
        </p:nvCxnSpPr>
        <p:spPr>
          <a:xfrm>
            <a:off x="5407345" y="4190035"/>
            <a:ext cx="1062581" cy="3916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A56EE2E-EA7B-48C3-B4EE-9FC6C6812E5B}"/>
              </a:ext>
            </a:extLst>
          </p:cNvPr>
          <p:cNvCxnSpPr>
            <a:cxnSpLocks/>
          </p:cNvCxnSpPr>
          <p:nvPr/>
        </p:nvCxnSpPr>
        <p:spPr>
          <a:xfrm flipV="1">
            <a:off x="7184561" y="2816994"/>
            <a:ext cx="759378" cy="11225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55DED4-B0AA-43E0-9EA7-B07F2AAAAB65}"/>
              </a:ext>
            </a:extLst>
          </p:cNvPr>
          <p:cNvCxnSpPr>
            <a:cxnSpLocks/>
          </p:cNvCxnSpPr>
          <p:nvPr/>
        </p:nvCxnSpPr>
        <p:spPr>
          <a:xfrm>
            <a:off x="7184560" y="3953749"/>
            <a:ext cx="937406" cy="123706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DE75426-311F-4091-8F32-5D362FF15E26}"/>
              </a:ext>
            </a:extLst>
          </p:cNvPr>
          <p:cNvCxnSpPr>
            <a:cxnSpLocks/>
          </p:cNvCxnSpPr>
          <p:nvPr/>
        </p:nvCxnSpPr>
        <p:spPr>
          <a:xfrm flipH="1">
            <a:off x="5378227" y="3063357"/>
            <a:ext cx="990686" cy="106023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5BC068-21D5-4EC8-A4C2-25C6CC0E2DB5}"/>
              </a:ext>
            </a:extLst>
          </p:cNvPr>
          <p:cNvCxnSpPr>
            <a:cxnSpLocks/>
          </p:cNvCxnSpPr>
          <p:nvPr/>
        </p:nvCxnSpPr>
        <p:spPr>
          <a:xfrm flipH="1">
            <a:off x="3760314" y="2613609"/>
            <a:ext cx="1361802" cy="3137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DF164AE-34BB-47E7-A6F8-9043355C3165}"/>
              </a:ext>
            </a:extLst>
          </p:cNvPr>
          <p:cNvCxnSpPr>
            <a:cxnSpLocks/>
          </p:cNvCxnSpPr>
          <p:nvPr/>
        </p:nvCxnSpPr>
        <p:spPr>
          <a:xfrm flipH="1">
            <a:off x="4758272" y="3079712"/>
            <a:ext cx="1610640" cy="3058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AC4925-92F5-46B9-AA7A-0DFEE5733620}"/>
              </a:ext>
            </a:extLst>
          </p:cNvPr>
          <p:cNvCxnSpPr>
            <a:cxnSpLocks/>
          </p:cNvCxnSpPr>
          <p:nvPr/>
        </p:nvCxnSpPr>
        <p:spPr>
          <a:xfrm flipH="1" flipV="1">
            <a:off x="5142922" y="2613610"/>
            <a:ext cx="1246796" cy="4519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FE75A1-DACA-456B-BF5B-DAA0E658C250}"/>
              </a:ext>
            </a:extLst>
          </p:cNvPr>
          <p:cNvCxnSpPr>
            <a:cxnSpLocks/>
          </p:cNvCxnSpPr>
          <p:nvPr/>
        </p:nvCxnSpPr>
        <p:spPr>
          <a:xfrm flipH="1">
            <a:off x="6329687" y="2801074"/>
            <a:ext cx="1596437" cy="256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A433A12-46D2-4F3E-A1CF-40586633B93C}"/>
              </a:ext>
            </a:extLst>
          </p:cNvPr>
          <p:cNvCxnSpPr>
            <a:cxnSpLocks/>
          </p:cNvCxnSpPr>
          <p:nvPr/>
        </p:nvCxnSpPr>
        <p:spPr>
          <a:xfrm flipH="1" flipV="1">
            <a:off x="7926123" y="2847395"/>
            <a:ext cx="629439" cy="971002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380FFC-9015-40CC-8DA2-622E73D8786E}"/>
              </a:ext>
            </a:extLst>
          </p:cNvPr>
          <p:cNvCxnSpPr>
            <a:cxnSpLocks/>
          </p:cNvCxnSpPr>
          <p:nvPr/>
        </p:nvCxnSpPr>
        <p:spPr>
          <a:xfrm flipV="1">
            <a:off x="7184560" y="3818397"/>
            <a:ext cx="1354474" cy="10278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3E00B0-4F31-4330-B568-F54A5F56400F}"/>
              </a:ext>
            </a:extLst>
          </p:cNvPr>
          <p:cNvCxnSpPr>
            <a:cxnSpLocks/>
          </p:cNvCxnSpPr>
          <p:nvPr/>
        </p:nvCxnSpPr>
        <p:spPr>
          <a:xfrm flipV="1">
            <a:off x="6469926" y="5174974"/>
            <a:ext cx="1652040" cy="3725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Longest Common Prefix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5C254-B189-42E6-97C8-F9E27F76B97B}"/>
              </a:ext>
            </a:extLst>
          </p:cNvPr>
          <p:cNvSpPr txBox="1"/>
          <p:nvPr/>
        </p:nvSpPr>
        <p:spPr>
          <a:xfrm>
            <a:off x="1324920" y="1155148"/>
            <a:ext cx="8224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an important problem in computer networking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when dealing with package routing (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routing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39E96C24-E25D-4EB5-AC15-61A86D06E852}"/>
              </a:ext>
            </a:extLst>
          </p:cNvPr>
          <p:cNvSpPr/>
          <p:nvPr/>
        </p:nvSpPr>
        <p:spPr>
          <a:xfrm>
            <a:off x="2064329" y="301984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02131A31-2C7C-4007-9F8A-3CAD0B8DC26F}"/>
              </a:ext>
            </a:extLst>
          </p:cNvPr>
          <p:cNvSpPr/>
          <p:nvPr/>
        </p:nvSpPr>
        <p:spPr>
          <a:xfrm>
            <a:off x="2870434" y="38371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37545C26-4687-4D27-8B7E-967E430965C4}"/>
              </a:ext>
            </a:extLst>
          </p:cNvPr>
          <p:cNvSpPr/>
          <p:nvPr/>
        </p:nvSpPr>
        <p:spPr>
          <a:xfrm>
            <a:off x="3564471" y="275815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13D4D524-FE53-4CF5-B3DE-5594DC7DD395}"/>
              </a:ext>
            </a:extLst>
          </p:cNvPr>
          <p:cNvSpPr/>
          <p:nvPr/>
        </p:nvSpPr>
        <p:spPr>
          <a:xfrm>
            <a:off x="2738679" y="493780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897CDF54-47D3-45B0-8F2D-E583669046FA}"/>
              </a:ext>
            </a:extLst>
          </p:cNvPr>
          <p:cNvSpPr/>
          <p:nvPr/>
        </p:nvSpPr>
        <p:spPr>
          <a:xfrm>
            <a:off x="3895768" y="419003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1ED43E0E-B3FA-4268-B319-E4FDB7F74EFC}"/>
              </a:ext>
            </a:extLst>
          </p:cNvPr>
          <p:cNvSpPr/>
          <p:nvPr/>
        </p:nvSpPr>
        <p:spPr>
          <a:xfrm>
            <a:off x="4771378" y="529959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98A1F17D-9066-4348-B3A6-7E6FE0D9B96B}"/>
              </a:ext>
            </a:extLst>
          </p:cNvPr>
          <p:cNvSpPr/>
          <p:nvPr/>
        </p:nvSpPr>
        <p:spPr>
          <a:xfrm>
            <a:off x="6173069" y="28675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135C0772-FC89-494A-A8E4-999E231F64C2}"/>
              </a:ext>
            </a:extLst>
          </p:cNvPr>
          <p:cNvSpPr/>
          <p:nvPr/>
        </p:nvSpPr>
        <p:spPr>
          <a:xfrm>
            <a:off x="7751520" y="26136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5ECAF097-0188-470A-AB25-64D94E4069D4}"/>
              </a:ext>
            </a:extLst>
          </p:cNvPr>
          <p:cNvSpPr/>
          <p:nvPr/>
        </p:nvSpPr>
        <p:spPr>
          <a:xfrm>
            <a:off x="6306614" y="5351715"/>
            <a:ext cx="391686" cy="391686"/>
          </a:xfrm>
          <a:prstGeom prst="ellipse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Oval 3">
            <a:extLst>
              <a:ext uri="{FF2B5EF4-FFF2-40B4-BE49-F238E27FC236}">
                <a16:creationId xmlns:a16="http://schemas.microsoft.com/office/drawing/2014/main" id="{97A6B0B2-FF41-4851-9732-41A8E4842471}"/>
              </a:ext>
            </a:extLst>
          </p:cNvPr>
          <p:cNvSpPr/>
          <p:nvPr/>
        </p:nvSpPr>
        <p:spPr>
          <a:xfrm>
            <a:off x="4545408" y="31897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3FFB9742-C233-46EF-8B34-091D6777DE5D}"/>
              </a:ext>
            </a:extLst>
          </p:cNvPr>
          <p:cNvSpPr/>
          <p:nvPr/>
        </p:nvSpPr>
        <p:spPr>
          <a:xfrm>
            <a:off x="5163064" y="399419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Oval 3">
            <a:extLst>
              <a:ext uri="{FF2B5EF4-FFF2-40B4-BE49-F238E27FC236}">
                <a16:creationId xmlns:a16="http://schemas.microsoft.com/office/drawing/2014/main" id="{FFD24AE3-2286-4A55-A435-8A8F50F8E6BF}"/>
              </a:ext>
            </a:extLst>
          </p:cNvPr>
          <p:cNvSpPr/>
          <p:nvPr/>
        </p:nvSpPr>
        <p:spPr>
          <a:xfrm>
            <a:off x="6960583" y="37319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Oval 3">
            <a:extLst>
              <a:ext uri="{FF2B5EF4-FFF2-40B4-BE49-F238E27FC236}">
                <a16:creationId xmlns:a16="http://schemas.microsoft.com/office/drawing/2014/main" id="{FD9F6802-A71B-4F38-8BFC-8A54D697F9E0}"/>
              </a:ext>
            </a:extLst>
          </p:cNvPr>
          <p:cNvSpPr/>
          <p:nvPr/>
        </p:nvSpPr>
        <p:spPr>
          <a:xfrm>
            <a:off x="4947079" y="24177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Oval 3">
            <a:extLst>
              <a:ext uri="{FF2B5EF4-FFF2-40B4-BE49-F238E27FC236}">
                <a16:creationId xmlns:a16="http://schemas.microsoft.com/office/drawing/2014/main" id="{34A20A87-E156-4D9A-BF5D-F1F63A07AFC8}"/>
              </a:ext>
            </a:extLst>
          </p:cNvPr>
          <p:cNvSpPr/>
          <p:nvPr/>
        </p:nvSpPr>
        <p:spPr>
          <a:xfrm>
            <a:off x="6253941" y="436677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Oval 3">
            <a:extLst>
              <a:ext uri="{FF2B5EF4-FFF2-40B4-BE49-F238E27FC236}">
                <a16:creationId xmlns:a16="http://schemas.microsoft.com/office/drawing/2014/main" id="{BCDDFDDF-A3E7-4B48-BD92-C4820F1E4C98}"/>
              </a:ext>
            </a:extLst>
          </p:cNvPr>
          <p:cNvSpPr/>
          <p:nvPr/>
        </p:nvSpPr>
        <p:spPr>
          <a:xfrm>
            <a:off x="7926123" y="499496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Oval 3">
            <a:extLst>
              <a:ext uri="{FF2B5EF4-FFF2-40B4-BE49-F238E27FC236}">
                <a16:creationId xmlns:a16="http://schemas.microsoft.com/office/drawing/2014/main" id="{17F578F3-FF75-4A9E-A6E8-6D75E4C90557}"/>
              </a:ext>
            </a:extLst>
          </p:cNvPr>
          <p:cNvSpPr/>
          <p:nvPr/>
        </p:nvSpPr>
        <p:spPr>
          <a:xfrm>
            <a:off x="8359719" y="36225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6828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174222-7F05-4C8B-BFB4-60989B4F4363}"/>
              </a:ext>
            </a:extLst>
          </p:cNvPr>
          <p:cNvCxnSpPr>
            <a:cxnSpLocks/>
          </p:cNvCxnSpPr>
          <p:nvPr/>
        </p:nvCxnSpPr>
        <p:spPr>
          <a:xfrm flipH="1">
            <a:off x="4091611" y="4197358"/>
            <a:ext cx="1219612" cy="16941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A669B8-5024-49E5-ACF5-CB7D09949FAC}"/>
              </a:ext>
            </a:extLst>
          </p:cNvPr>
          <p:cNvCxnSpPr>
            <a:cxnSpLocks/>
          </p:cNvCxnSpPr>
          <p:nvPr/>
        </p:nvCxnSpPr>
        <p:spPr>
          <a:xfrm flipH="1">
            <a:off x="4111841" y="3385557"/>
            <a:ext cx="646431" cy="9812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86B5E8-E91B-4E59-9939-38E8C8FF4997}"/>
              </a:ext>
            </a:extLst>
          </p:cNvPr>
          <p:cNvCxnSpPr>
            <a:cxnSpLocks/>
          </p:cNvCxnSpPr>
          <p:nvPr/>
        </p:nvCxnSpPr>
        <p:spPr>
          <a:xfrm flipV="1">
            <a:off x="2260172" y="2953996"/>
            <a:ext cx="1500142" cy="2675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CAB478-49EE-4814-B2DA-CFEED0D62158}"/>
              </a:ext>
            </a:extLst>
          </p:cNvPr>
          <p:cNvCxnSpPr>
            <a:cxnSpLocks/>
          </p:cNvCxnSpPr>
          <p:nvPr/>
        </p:nvCxnSpPr>
        <p:spPr>
          <a:xfrm>
            <a:off x="2299327" y="3259200"/>
            <a:ext cx="766950" cy="78575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F88136-D772-4ED5-98A0-479938962AF0}"/>
              </a:ext>
            </a:extLst>
          </p:cNvPr>
          <p:cNvCxnSpPr>
            <a:cxnSpLocks/>
          </p:cNvCxnSpPr>
          <p:nvPr/>
        </p:nvCxnSpPr>
        <p:spPr>
          <a:xfrm flipH="1">
            <a:off x="3061107" y="3005295"/>
            <a:ext cx="663022" cy="10396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F4B887-215F-453C-9DB4-4C2694A03C38}"/>
              </a:ext>
            </a:extLst>
          </p:cNvPr>
          <p:cNvCxnSpPr>
            <a:cxnSpLocks/>
          </p:cNvCxnSpPr>
          <p:nvPr/>
        </p:nvCxnSpPr>
        <p:spPr>
          <a:xfrm flipH="1">
            <a:off x="2965771" y="4366776"/>
            <a:ext cx="1117628" cy="76687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4A0443-DED5-47A1-9236-FB5426B5E871}"/>
              </a:ext>
            </a:extLst>
          </p:cNvPr>
          <p:cNvCxnSpPr>
            <a:cxnSpLocks/>
          </p:cNvCxnSpPr>
          <p:nvPr/>
        </p:nvCxnSpPr>
        <p:spPr>
          <a:xfrm flipH="1" flipV="1">
            <a:off x="3061107" y="4044958"/>
            <a:ext cx="996878" cy="3676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DE10087-7B8C-4AA8-BB20-8207C62359B3}"/>
              </a:ext>
            </a:extLst>
          </p:cNvPr>
          <p:cNvCxnSpPr>
            <a:cxnSpLocks/>
          </p:cNvCxnSpPr>
          <p:nvPr/>
        </p:nvCxnSpPr>
        <p:spPr>
          <a:xfrm flipH="1" flipV="1">
            <a:off x="2887393" y="5145535"/>
            <a:ext cx="2059686" cy="3290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A3CDD7-D68E-4D97-9CBC-BB161C859D63}"/>
              </a:ext>
            </a:extLst>
          </p:cNvPr>
          <p:cNvCxnSpPr>
            <a:cxnSpLocks/>
          </p:cNvCxnSpPr>
          <p:nvPr/>
        </p:nvCxnSpPr>
        <p:spPr>
          <a:xfrm flipH="1">
            <a:off x="4947079" y="4190035"/>
            <a:ext cx="391686" cy="13053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8311CD1-176D-47FA-B46B-CD366836E213}"/>
              </a:ext>
            </a:extLst>
          </p:cNvPr>
          <p:cNvCxnSpPr>
            <a:cxnSpLocks/>
          </p:cNvCxnSpPr>
          <p:nvPr/>
        </p:nvCxnSpPr>
        <p:spPr>
          <a:xfrm>
            <a:off x="3760315" y="2927312"/>
            <a:ext cx="309315" cy="14585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C14842-8F1F-4F0A-8582-4EFC97D0077D}"/>
              </a:ext>
            </a:extLst>
          </p:cNvPr>
          <p:cNvCxnSpPr>
            <a:cxnSpLocks/>
          </p:cNvCxnSpPr>
          <p:nvPr/>
        </p:nvCxnSpPr>
        <p:spPr>
          <a:xfrm flipH="1">
            <a:off x="4986645" y="4581721"/>
            <a:ext cx="1483282" cy="8926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015599-1183-47B7-AC74-3DE1AC599B78}"/>
              </a:ext>
            </a:extLst>
          </p:cNvPr>
          <p:cNvCxnSpPr>
            <a:cxnSpLocks/>
          </p:cNvCxnSpPr>
          <p:nvPr/>
        </p:nvCxnSpPr>
        <p:spPr>
          <a:xfrm>
            <a:off x="5407345" y="4190035"/>
            <a:ext cx="1062581" cy="3916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A56EE2E-EA7B-48C3-B4EE-9FC6C6812E5B}"/>
              </a:ext>
            </a:extLst>
          </p:cNvPr>
          <p:cNvCxnSpPr>
            <a:cxnSpLocks/>
          </p:cNvCxnSpPr>
          <p:nvPr/>
        </p:nvCxnSpPr>
        <p:spPr>
          <a:xfrm flipV="1">
            <a:off x="7184561" y="2816994"/>
            <a:ext cx="759378" cy="11225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55DED4-B0AA-43E0-9EA7-B07F2AAAAB65}"/>
              </a:ext>
            </a:extLst>
          </p:cNvPr>
          <p:cNvCxnSpPr>
            <a:cxnSpLocks/>
          </p:cNvCxnSpPr>
          <p:nvPr/>
        </p:nvCxnSpPr>
        <p:spPr>
          <a:xfrm>
            <a:off x="7184560" y="3953749"/>
            <a:ext cx="937406" cy="123706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DE75426-311F-4091-8F32-5D362FF15E26}"/>
              </a:ext>
            </a:extLst>
          </p:cNvPr>
          <p:cNvCxnSpPr>
            <a:cxnSpLocks/>
          </p:cNvCxnSpPr>
          <p:nvPr/>
        </p:nvCxnSpPr>
        <p:spPr>
          <a:xfrm flipH="1">
            <a:off x="5378227" y="3063357"/>
            <a:ext cx="990686" cy="106023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5BC068-21D5-4EC8-A4C2-25C6CC0E2DB5}"/>
              </a:ext>
            </a:extLst>
          </p:cNvPr>
          <p:cNvCxnSpPr>
            <a:cxnSpLocks/>
          </p:cNvCxnSpPr>
          <p:nvPr/>
        </p:nvCxnSpPr>
        <p:spPr>
          <a:xfrm flipH="1">
            <a:off x="3760314" y="2613609"/>
            <a:ext cx="1361802" cy="3137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DF164AE-34BB-47E7-A6F8-9043355C3165}"/>
              </a:ext>
            </a:extLst>
          </p:cNvPr>
          <p:cNvCxnSpPr>
            <a:cxnSpLocks/>
          </p:cNvCxnSpPr>
          <p:nvPr/>
        </p:nvCxnSpPr>
        <p:spPr>
          <a:xfrm flipH="1">
            <a:off x="4758272" y="3079712"/>
            <a:ext cx="1610640" cy="3058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AC4925-92F5-46B9-AA7A-0DFEE5733620}"/>
              </a:ext>
            </a:extLst>
          </p:cNvPr>
          <p:cNvCxnSpPr>
            <a:cxnSpLocks/>
          </p:cNvCxnSpPr>
          <p:nvPr/>
        </p:nvCxnSpPr>
        <p:spPr>
          <a:xfrm flipH="1" flipV="1">
            <a:off x="5142922" y="2613610"/>
            <a:ext cx="1246796" cy="4519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FE75A1-DACA-456B-BF5B-DAA0E658C250}"/>
              </a:ext>
            </a:extLst>
          </p:cNvPr>
          <p:cNvCxnSpPr>
            <a:cxnSpLocks/>
          </p:cNvCxnSpPr>
          <p:nvPr/>
        </p:nvCxnSpPr>
        <p:spPr>
          <a:xfrm flipH="1">
            <a:off x="6329687" y="2801074"/>
            <a:ext cx="1596437" cy="256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A433A12-46D2-4F3E-A1CF-40586633B93C}"/>
              </a:ext>
            </a:extLst>
          </p:cNvPr>
          <p:cNvCxnSpPr>
            <a:cxnSpLocks/>
          </p:cNvCxnSpPr>
          <p:nvPr/>
        </p:nvCxnSpPr>
        <p:spPr>
          <a:xfrm flipH="1" flipV="1">
            <a:off x="7926123" y="2847395"/>
            <a:ext cx="629439" cy="971002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380FFC-9015-40CC-8DA2-622E73D8786E}"/>
              </a:ext>
            </a:extLst>
          </p:cNvPr>
          <p:cNvCxnSpPr>
            <a:cxnSpLocks/>
          </p:cNvCxnSpPr>
          <p:nvPr/>
        </p:nvCxnSpPr>
        <p:spPr>
          <a:xfrm flipV="1">
            <a:off x="7184560" y="3818397"/>
            <a:ext cx="1354474" cy="10278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3E00B0-4F31-4330-B568-F54A5F56400F}"/>
              </a:ext>
            </a:extLst>
          </p:cNvPr>
          <p:cNvCxnSpPr>
            <a:cxnSpLocks/>
          </p:cNvCxnSpPr>
          <p:nvPr/>
        </p:nvCxnSpPr>
        <p:spPr>
          <a:xfrm flipV="1">
            <a:off x="6469926" y="5174974"/>
            <a:ext cx="1652040" cy="37258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Longest Common Prefix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5C254-B189-42E6-97C8-F9E27F76B97B}"/>
              </a:ext>
            </a:extLst>
          </p:cNvPr>
          <p:cNvSpPr txBox="1"/>
          <p:nvPr/>
        </p:nvSpPr>
        <p:spPr>
          <a:xfrm>
            <a:off x="1324920" y="1155148"/>
            <a:ext cx="8224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an important problem in computer networking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when dealing with package routing (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routing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39E96C24-E25D-4EB5-AC15-61A86D06E852}"/>
              </a:ext>
            </a:extLst>
          </p:cNvPr>
          <p:cNvSpPr/>
          <p:nvPr/>
        </p:nvSpPr>
        <p:spPr>
          <a:xfrm>
            <a:off x="2064329" y="301984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02131A31-2C7C-4007-9F8A-3CAD0B8DC26F}"/>
              </a:ext>
            </a:extLst>
          </p:cNvPr>
          <p:cNvSpPr/>
          <p:nvPr/>
        </p:nvSpPr>
        <p:spPr>
          <a:xfrm>
            <a:off x="2870434" y="383712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37545C26-4687-4D27-8B7E-967E430965C4}"/>
              </a:ext>
            </a:extLst>
          </p:cNvPr>
          <p:cNvSpPr/>
          <p:nvPr/>
        </p:nvSpPr>
        <p:spPr>
          <a:xfrm>
            <a:off x="3564471" y="275815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13D4D524-FE53-4CF5-B3DE-5594DC7DD395}"/>
              </a:ext>
            </a:extLst>
          </p:cNvPr>
          <p:cNvSpPr/>
          <p:nvPr/>
        </p:nvSpPr>
        <p:spPr>
          <a:xfrm>
            <a:off x="2738679" y="493780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897CDF54-47D3-45B0-8F2D-E583669046FA}"/>
              </a:ext>
            </a:extLst>
          </p:cNvPr>
          <p:cNvSpPr/>
          <p:nvPr/>
        </p:nvSpPr>
        <p:spPr>
          <a:xfrm>
            <a:off x="3895768" y="419003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1ED43E0E-B3FA-4268-B319-E4FDB7F74EFC}"/>
              </a:ext>
            </a:extLst>
          </p:cNvPr>
          <p:cNvSpPr/>
          <p:nvPr/>
        </p:nvSpPr>
        <p:spPr>
          <a:xfrm>
            <a:off x="4771378" y="5299591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98A1F17D-9066-4348-B3A6-7E6FE0D9B96B}"/>
              </a:ext>
            </a:extLst>
          </p:cNvPr>
          <p:cNvSpPr/>
          <p:nvPr/>
        </p:nvSpPr>
        <p:spPr>
          <a:xfrm>
            <a:off x="6173069" y="28675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135C0772-FC89-494A-A8E4-999E231F64C2}"/>
              </a:ext>
            </a:extLst>
          </p:cNvPr>
          <p:cNvSpPr/>
          <p:nvPr/>
        </p:nvSpPr>
        <p:spPr>
          <a:xfrm>
            <a:off x="7751520" y="26136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5ECAF097-0188-470A-AB25-64D94E4069D4}"/>
              </a:ext>
            </a:extLst>
          </p:cNvPr>
          <p:cNvSpPr/>
          <p:nvPr/>
        </p:nvSpPr>
        <p:spPr>
          <a:xfrm>
            <a:off x="6306614" y="5351715"/>
            <a:ext cx="391686" cy="391686"/>
          </a:xfrm>
          <a:prstGeom prst="ellipse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Oval 3">
            <a:extLst>
              <a:ext uri="{FF2B5EF4-FFF2-40B4-BE49-F238E27FC236}">
                <a16:creationId xmlns:a16="http://schemas.microsoft.com/office/drawing/2014/main" id="{97A6B0B2-FF41-4851-9732-41A8E4842471}"/>
              </a:ext>
            </a:extLst>
          </p:cNvPr>
          <p:cNvSpPr/>
          <p:nvPr/>
        </p:nvSpPr>
        <p:spPr>
          <a:xfrm>
            <a:off x="4545408" y="31897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3FFB9742-C233-46EF-8B34-091D6777DE5D}"/>
              </a:ext>
            </a:extLst>
          </p:cNvPr>
          <p:cNvSpPr/>
          <p:nvPr/>
        </p:nvSpPr>
        <p:spPr>
          <a:xfrm>
            <a:off x="5163064" y="399419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Oval 3">
            <a:extLst>
              <a:ext uri="{FF2B5EF4-FFF2-40B4-BE49-F238E27FC236}">
                <a16:creationId xmlns:a16="http://schemas.microsoft.com/office/drawing/2014/main" id="{FFD24AE3-2286-4A55-A435-8A8F50F8E6BF}"/>
              </a:ext>
            </a:extLst>
          </p:cNvPr>
          <p:cNvSpPr/>
          <p:nvPr/>
        </p:nvSpPr>
        <p:spPr>
          <a:xfrm>
            <a:off x="6960583" y="37319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Oval 3">
            <a:extLst>
              <a:ext uri="{FF2B5EF4-FFF2-40B4-BE49-F238E27FC236}">
                <a16:creationId xmlns:a16="http://schemas.microsoft.com/office/drawing/2014/main" id="{FD9F6802-A71B-4F38-8BFC-8A54D697F9E0}"/>
              </a:ext>
            </a:extLst>
          </p:cNvPr>
          <p:cNvSpPr/>
          <p:nvPr/>
        </p:nvSpPr>
        <p:spPr>
          <a:xfrm>
            <a:off x="4947079" y="24177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Oval 3">
            <a:extLst>
              <a:ext uri="{FF2B5EF4-FFF2-40B4-BE49-F238E27FC236}">
                <a16:creationId xmlns:a16="http://schemas.microsoft.com/office/drawing/2014/main" id="{34A20A87-E156-4D9A-BF5D-F1F63A07AFC8}"/>
              </a:ext>
            </a:extLst>
          </p:cNvPr>
          <p:cNvSpPr/>
          <p:nvPr/>
        </p:nvSpPr>
        <p:spPr>
          <a:xfrm>
            <a:off x="6253941" y="436677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Oval 3">
            <a:extLst>
              <a:ext uri="{FF2B5EF4-FFF2-40B4-BE49-F238E27FC236}">
                <a16:creationId xmlns:a16="http://schemas.microsoft.com/office/drawing/2014/main" id="{BCDDFDDF-A3E7-4B48-BD92-C4820F1E4C98}"/>
              </a:ext>
            </a:extLst>
          </p:cNvPr>
          <p:cNvSpPr/>
          <p:nvPr/>
        </p:nvSpPr>
        <p:spPr>
          <a:xfrm>
            <a:off x="7926123" y="499496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Oval 3">
            <a:extLst>
              <a:ext uri="{FF2B5EF4-FFF2-40B4-BE49-F238E27FC236}">
                <a16:creationId xmlns:a16="http://schemas.microsoft.com/office/drawing/2014/main" id="{17F578F3-FF75-4A9E-A6E8-6D75E4C90557}"/>
              </a:ext>
            </a:extLst>
          </p:cNvPr>
          <p:cNvSpPr/>
          <p:nvPr/>
        </p:nvSpPr>
        <p:spPr>
          <a:xfrm>
            <a:off x="8359719" y="36225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255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174222-7F05-4C8B-BFB4-60989B4F4363}"/>
              </a:ext>
            </a:extLst>
          </p:cNvPr>
          <p:cNvCxnSpPr>
            <a:cxnSpLocks/>
          </p:cNvCxnSpPr>
          <p:nvPr/>
        </p:nvCxnSpPr>
        <p:spPr>
          <a:xfrm flipH="1">
            <a:off x="4091611" y="4197358"/>
            <a:ext cx="1219612" cy="16941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A669B8-5024-49E5-ACF5-CB7D09949FAC}"/>
              </a:ext>
            </a:extLst>
          </p:cNvPr>
          <p:cNvCxnSpPr>
            <a:cxnSpLocks/>
          </p:cNvCxnSpPr>
          <p:nvPr/>
        </p:nvCxnSpPr>
        <p:spPr>
          <a:xfrm flipH="1">
            <a:off x="4111841" y="3385557"/>
            <a:ext cx="646431" cy="98121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86B5E8-E91B-4E59-9939-38E8C8FF4997}"/>
              </a:ext>
            </a:extLst>
          </p:cNvPr>
          <p:cNvCxnSpPr>
            <a:cxnSpLocks/>
          </p:cNvCxnSpPr>
          <p:nvPr/>
        </p:nvCxnSpPr>
        <p:spPr>
          <a:xfrm flipV="1">
            <a:off x="2260173" y="2953996"/>
            <a:ext cx="1500142" cy="26758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4CAB478-49EE-4814-B2DA-CFEED0D62158}"/>
              </a:ext>
            </a:extLst>
          </p:cNvPr>
          <p:cNvCxnSpPr>
            <a:cxnSpLocks/>
          </p:cNvCxnSpPr>
          <p:nvPr/>
        </p:nvCxnSpPr>
        <p:spPr>
          <a:xfrm>
            <a:off x="2299328" y="3259200"/>
            <a:ext cx="766950" cy="785758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F88136-D772-4ED5-98A0-479938962AF0}"/>
              </a:ext>
            </a:extLst>
          </p:cNvPr>
          <p:cNvCxnSpPr>
            <a:cxnSpLocks/>
          </p:cNvCxnSpPr>
          <p:nvPr/>
        </p:nvCxnSpPr>
        <p:spPr>
          <a:xfrm flipH="1">
            <a:off x="3061108" y="3005295"/>
            <a:ext cx="663022" cy="103966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F4B887-215F-453C-9DB4-4C2694A03C38}"/>
              </a:ext>
            </a:extLst>
          </p:cNvPr>
          <p:cNvCxnSpPr>
            <a:cxnSpLocks/>
          </p:cNvCxnSpPr>
          <p:nvPr/>
        </p:nvCxnSpPr>
        <p:spPr>
          <a:xfrm flipH="1">
            <a:off x="2965771" y="4366776"/>
            <a:ext cx="1117628" cy="76687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34A0443-DED5-47A1-9236-FB5426B5E871}"/>
              </a:ext>
            </a:extLst>
          </p:cNvPr>
          <p:cNvCxnSpPr>
            <a:cxnSpLocks/>
          </p:cNvCxnSpPr>
          <p:nvPr/>
        </p:nvCxnSpPr>
        <p:spPr>
          <a:xfrm flipH="1" flipV="1">
            <a:off x="3061108" y="4044958"/>
            <a:ext cx="996878" cy="36760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DE10087-7B8C-4AA8-BB20-8207C62359B3}"/>
              </a:ext>
            </a:extLst>
          </p:cNvPr>
          <p:cNvCxnSpPr>
            <a:cxnSpLocks/>
          </p:cNvCxnSpPr>
          <p:nvPr/>
        </p:nvCxnSpPr>
        <p:spPr>
          <a:xfrm flipH="1" flipV="1">
            <a:off x="2887394" y="5145535"/>
            <a:ext cx="2059686" cy="32903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A3CDD7-D68E-4D97-9CBC-BB161C859D63}"/>
              </a:ext>
            </a:extLst>
          </p:cNvPr>
          <p:cNvCxnSpPr>
            <a:cxnSpLocks/>
          </p:cNvCxnSpPr>
          <p:nvPr/>
        </p:nvCxnSpPr>
        <p:spPr>
          <a:xfrm flipH="1">
            <a:off x="4947080" y="4190035"/>
            <a:ext cx="391686" cy="130539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8311CD1-176D-47FA-B46B-CD366836E213}"/>
              </a:ext>
            </a:extLst>
          </p:cNvPr>
          <p:cNvCxnSpPr>
            <a:cxnSpLocks/>
          </p:cNvCxnSpPr>
          <p:nvPr/>
        </p:nvCxnSpPr>
        <p:spPr>
          <a:xfrm>
            <a:off x="3760316" y="2927312"/>
            <a:ext cx="309315" cy="145856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C14842-8F1F-4F0A-8582-4EFC97D0077D}"/>
              </a:ext>
            </a:extLst>
          </p:cNvPr>
          <p:cNvCxnSpPr>
            <a:cxnSpLocks/>
          </p:cNvCxnSpPr>
          <p:nvPr/>
        </p:nvCxnSpPr>
        <p:spPr>
          <a:xfrm flipH="1">
            <a:off x="4986646" y="4581721"/>
            <a:ext cx="1483282" cy="89263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015599-1183-47B7-AC74-3DE1AC599B78}"/>
              </a:ext>
            </a:extLst>
          </p:cNvPr>
          <p:cNvCxnSpPr>
            <a:cxnSpLocks/>
          </p:cNvCxnSpPr>
          <p:nvPr/>
        </p:nvCxnSpPr>
        <p:spPr>
          <a:xfrm>
            <a:off x="5407345" y="4190035"/>
            <a:ext cx="1062581" cy="39168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A56EE2E-EA7B-48C3-B4EE-9FC6C6812E5B}"/>
              </a:ext>
            </a:extLst>
          </p:cNvPr>
          <p:cNvCxnSpPr>
            <a:cxnSpLocks/>
          </p:cNvCxnSpPr>
          <p:nvPr/>
        </p:nvCxnSpPr>
        <p:spPr>
          <a:xfrm flipV="1">
            <a:off x="7184561" y="2816994"/>
            <a:ext cx="759378" cy="112256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55DED4-B0AA-43E0-9EA7-B07F2AAAAB65}"/>
              </a:ext>
            </a:extLst>
          </p:cNvPr>
          <p:cNvCxnSpPr>
            <a:cxnSpLocks/>
          </p:cNvCxnSpPr>
          <p:nvPr/>
        </p:nvCxnSpPr>
        <p:spPr>
          <a:xfrm>
            <a:off x="7184560" y="3953749"/>
            <a:ext cx="937406" cy="123706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DE75426-311F-4091-8F32-5D362FF15E26}"/>
              </a:ext>
            </a:extLst>
          </p:cNvPr>
          <p:cNvCxnSpPr>
            <a:cxnSpLocks/>
          </p:cNvCxnSpPr>
          <p:nvPr/>
        </p:nvCxnSpPr>
        <p:spPr>
          <a:xfrm flipH="1">
            <a:off x="5378227" y="3063357"/>
            <a:ext cx="990686" cy="1060238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5BC068-21D5-4EC8-A4C2-25C6CC0E2DB5}"/>
              </a:ext>
            </a:extLst>
          </p:cNvPr>
          <p:cNvCxnSpPr>
            <a:cxnSpLocks/>
          </p:cNvCxnSpPr>
          <p:nvPr/>
        </p:nvCxnSpPr>
        <p:spPr>
          <a:xfrm flipH="1">
            <a:off x="3760315" y="2613609"/>
            <a:ext cx="1361802" cy="31370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DF164AE-34BB-47E7-A6F8-9043355C3165}"/>
              </a:ext>
            </a:extLst>
          </p:cNvPr>
          <p:cNvCxnSpPr>
            <a:cxnSpLocks/>
          </p:cNvCxnSpPr>
          <p:nvPr/>
        </p:nvCxnSpPr>
        <p:spPr>
          <a:xfrm flipH="1">
            <a:off x="4758273" y="3079712"/>
            <a:ext cx="1610640" cy="305845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DAC4925-92F5-46B9-AA7A-0DFEE5733620}"/>
              </a:ext>
            </a:extLst>
          </p:cNvPr>
          <p:cNvCxnSpPr>
            <a:cxnSpLocks/>
          </p:cNvCxnSpPr>
          <p:nvPr/>
        </p:nvCxnSpPr>
        <p:spPr>
          <a:xfrm flipH="1" flipV="1">
            <a:off x="5142923" y="2613610"/>
            <a:ext cx="1246796" cy="45191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FE75A1-DACA-456B-BF5B-DAA0E658C250}"/>
              </a:ext>
            </a:extLst>
          </p:cNvPr>
          <p:cNvCxnSpPr>
            <a:cxnSpLocks/>
          </p:cNvCxnSpPr>
          <p:nvPr/>
        </p:nvCxnSpPr>
        <p:spPr>
          <a:xfrm flipH="1">
            <a:off x="6329687" y="2801074"/>
            <a:ext cx="1596437" cy="256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A433A12-46D2-4F3E-A1CF-40586633B93C}"/>
              </a:ext>
            </a:extLst>
          </p:cNvPr>
          <p:cNvCxnSpPr>
            <a:cxnSpLocks/>
          </p:cNvCxnSpPr>
          <p:nvPr/>
        </p:nvCxnSpPr>
        <p:spPr>
          <a:xfrm flipH="1" flipV="1">
            <a:off x="7926123" y="2847395"/>
            <a:ext cx="629439" cy="971002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380FFC-9015-40CC-8DA2-622E73D8786E}"/>
              </a:ext>
            </a:extLst>
          </p:cNvPr>
          <p:cNvCxnSpPr>
            <a:cxnSpLocks/>
          </p:cNvCxnSpPr>
          <p:nvPr/>
        </p:nvCxnSpPr>
        <p:spPr>
          <a:xfrm flipV="1">
            <a:off x="7184560" y="3818397"/>
            <a:ext cx="1354474" cy="10278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3E00B0-4F31-4330-B568-F54A5F56400F}"/>
              </a:ext>
            </a:extLst>
          </p:cNvPr>
          <p:cNvCxnSpPr>
            <a:cxnSpLocks/>
          </p:cNvCxnSpPr>
          <p:nvPr/>
        </p:nvCxnSpPr>
        <p:spPr>
          <a:xfrm flipV="1">
            <a:off x="6469926" y="5174974"/>
            <a:ext cx="1652040" cy="37258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Longest Common Prefix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5C254-B189-42E6-97C8-F9E27F76B97B}"/>
              </a:ext>
            </a:extLst>
          </p:cNvPr>
          <p:cNvSpPr txBox="1"/>
          <p:nvPr/>
        </p:nvSpPr>
        <p:spPr>
          <a:xfrm>
            <a:off x="1324920" y="1155148"/>
            <a:ext cx="8224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an important problem in computer networking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when dealing with package routing (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routing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39E96C24-E25D-4EB5-AC15-61A86D06E852}"/>
              </a:ext>
            </a:extLst>
          </p:cNvPr>
          <p:cNvSpPr/>
          <p:nvPr/>
        </p:nvSpPr>
        <p:spPr>
          <a:xfrm>
            <a:off x="2064329" y="3019845"/>
            <a:ext cx="391686" cy="3916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Oval 3">
            <a:extLst>
              <a:ext uri="{FF2B5EF4-FFF2-40B4-BE49-F238E27FC236}">
                <a16:creationId xmlns:a16="http://schemas.microsoft.com/office/drawing/2014/main" id="{02131A31-2C7C-4007-9F8A-3CAD0B8DC26F}"/>
              </a:ext>
            </a:extLst>
          </p:cNvPr>
          <p:cNvSpPr/>
          <p:nvPr/>
        </p:nvSpPr>
        <p:spPr>
          <a:xfrm>
            <a:off x="2870434" y="3837121"/>
            <a:ext cx="391686" cy="3916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37545C26-4687-4D27-8B7E-967E430965C4}"/>
              </a:ext>
            </a:extLst>
          </p:cNvPr>
          <p:cNvSpPr/>
          <p:nvPr/>
        </p:nvSpPr>
        <p:spPr>
          <a:xfrm>
            <a:off x="3564471" y="2758153"/>
            <a:ext cx="391686" cy="3916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13D4D524-FE53-4CF5-B3DE-5594DC7DD395}"/>
              </a:ext>
            </a:extLst>
          </p:cNvPr>
          <p:cNvSpPr/>
          <p:nvPr/>
        </p:nvSpPr>
        <p:spPr>
          <a:xfrm>
            <a:off x="2738679" y="493780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897CDF54-47D3-45B0-8F2D-E583669046FA}"/>
              </a:ext>
            </a:extLst>
          </p:cNvPr>
          <p:cNvSpPr/>
          <p:nvPr/>
        </p:nvSpPr>
        <p:spPr>
          <a:xfrm>
            <a:off x="3895768" y="4190035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1ED43E0E-B3FA-4268-B319-E4FDB7F74EFC}"/>
              </a:ext>
            </a:extLst>
          </p:cNvPr>
          <p:cNvSpPr/>
          <p:nvPr/>
        </p:nvSpPr>
        <p:spPr>
          <a:xfrm>
            <a:off x="4771378" y="5299591"/>
            <a:ext cx="391686" cy="3916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98A1F17D-9066-4348-B3A6-7E6FE0D9B96B}"/>
              </a:ext>
            </a:extLst>
          </p:cNvPr>
          <p:cNvSpPr/>
          <p:nvPr/>
        </p:nvSpPr>
        <p:spPr>
          <a:xfrm>
            <a:off x="6173069" y="286751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135C0772-FC89-494A-A8E4-999E231F64C2}"/>
              </a:ext>
            </a:extLst>
          </p:cNvPr>
          <p:cNvSpPr/>
          <p:nvPr/>
        </p:nvSpPr>
        <p:spPr>
          <a:xfrm>
            <a:off x="7751520" y="26136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Oval 3">
            <a:extLst>
              <a:ext uri="{FF2B5EF4-FFF2-40B4-BE49-F238E27FC236}">
                <a16:creationId xmlns:a16="http://schemas.microsoft.com/office/drawing/2014/main" id="{5ECAF097-0188-470A-AB25-64D94E4069D4}"/>
              </a:ext>
            </a:extLst>
          </p:cNvPr>
          <p:cNvSpPr/>
          <p:nvPr/>
        </p:nvSpPr>
        <p:spPr>
          <a:xfrm>
            <a:off x="6306614" y="5351715"/>
            <a:ext cx="391686" cy="391686"/>
          </a:xfrm>
          <a:prstGeom prst="ellipse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Oval 3">
            <a:extLst>
              <a:ext uri="{FF2B5EF4-FFF2-40B4-BE49-F238E27FC236}">
                <a16:creationId xmlns:a16="http://schemas.microsoft.com/office/drawing/2014/main" id="{97A6B0B2-FF41-4851-9732-41A8E4842471}"/>
              </a:ext>
            </a:extLst>
          </p:cNvPr>
          <p:cNvSpPr/>
          <p:nvPr/>
        </p:nvSpPr>
        <p:spPr>
          <a:xfrm>
            <a:off x="4545408" y="3189714"/>
            <a:ext cx="391686" cy="3916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3FFB9742-C233-46EF-8B34-091D6777DE5D}"/>
              </a:ext>
            </a:extLst>
          </p:cNvPr>
          <p:cNvSpPr/>
          <p:nvPr/>
        </p:nvSpPr>
        <p:spPr>
          <a:xfrm>
            <a:off x="5163064" y="399419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Oval 3">
            <a:extLst>
              <a:ext uri="{FF2B5EF4-FFF2-40B4-BE49-F238E27FC236}">
                <a16:creationId xmlns:a16="http://schemas.microsoft.com/office/drawing/2014/main" id="{FFD24AE3-2286-4A55-A435-8A8F50F8E6BF}"/>
              </a:ext>
            </a:extLst>
          </p:cNvPr>
          <p:cNvSpPr/>
          <p:nvPr/>
        </p:nvSpPr>
        <p:spPr>
          <a:xfrm>
            <a:off x="6960583" y="373190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Oval 3">
            <a:extLst>
              <a:ext uri="{FF2B5EF4-FFF2-40B4-BE49-F238E27FC236}">
                <a16:creationId xmlns:a16="http://schemas.microsoft.com/office/drawing/2014/main" id="{FD9F6802-A71B-4F38-8BFC-8A54D697F9E0}"/>
              </a:ext>
            </a:extLst>
          </p:cNvPr>
          <p:cNvSpPr/>
          <p:nvPr/>
        </p:nvSpPr>
        <p:spPr>
          <a:xfrm>
            <a:off x="4947079" y="2417766"/>
            <a:ext cx="391686" cy="3916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Oval 3">
            <a:extLst>
              <a:ext uri="{FF2B5EF4-FFF2-40B4-BE49-F238E27FC236}">
                <a16:creationId xmlns:a16="http://schemas.microsoft.com/office/drawing/2014/main" id="{34A20A87-E156-4D9A-BF5D-F1F63A07AFC8}"/>
              </a:ext>
            </a:extLst>
          </p:cNvPr>
          <p:cNvSpPr/>
          <p:nvPr/>
        </p:nvSpPr>
        <p:spPr>
          <a:xfrm>
            <a:off x="6253941" y="4366776"/>
            <a:ext cx="391686" cy="39168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Oval 3">
            <a:extLst>
              <a:ext uri="{FF2B5EF4-FFF2-40B4-BE49-F238E27FC236}">
                <a16:creationId xmlns:a16="http://schemas.microsoft.com/office/drawing/2014/main" id="{BCDDFDDF-A3E7-4B48-BD92-C4820F1E4C98}"/>
              </a:ext>
            </a:extLst>
          </p:cNvPr>
          <p:cNvSpPr/>
          <p:nvPr/>
        </p:nvSpPr>
        <p:spPr>
          <a:xfrm>
            <a:off x="7926123" y="499496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Oval 3">
            <a:extLst>
              <a:ext uri="{FF2B5EF4-FFF2-40B4-BE49-F238E27FC236}">
                <a16:creationId xmlns:a16="http://schemas.microsoft.com/office/drawing/2014/main" id="{17F578F3-FF75-4A9E-A6E8-6D75E4C90557}"/>
              </a:ext>
            </a:extLst>
          </p:cNvPr>
          <p:cNvSpPr/>
          <p:nvPr/>
        </p:nvSpPr>
        <p:spPr>
          <a:xfrm>
            <a:off x="8359719" y="36225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2110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Longest Common Prefix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5C254-B189-42E6-97C8-F9E27F76B97B}"/>
              </a:ext>
            </a:extLst>
          </p:cNvPr>
          <p:cNvSpPr txBox="1"/>
          <p:nvPr/>
        </p:nvSpPr>
        <p:spPr>
          <a:xfrm>
            <a:off x="1324920" y="1155148"/>
            <a:ext cx="88462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important when dealing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routing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(of course there are shortest path algorithms as well + spanning trees etc.)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router send the given package towards the destination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it calculates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IP addresses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C59B85-E74F-43D1-9690-3079BA8CE231}"/>
              </a:ext>
            </a:extLst>
          </p:cNvPr>
          <p:cNvSpPr/>
          <p:nvPr/>
        </p:nvSpPr>
        <p:spPr>
          <a:xfrm>
            <a:off x="4762051" y="3472746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243.189.345.123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8E6537D-4907-466C-986F-F621CA2A2790}"/>
              </a:ext>
            </a:extLst>
          </p:cNvPr>
          <p:cNvSpPr/>
          <p:nvPr/>
        </p:nvSpPr>
        <p:spPr>
          <a:xfrm>
            <a:off x="4762051" y="4062114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243.189.562.173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3C54CC8-4BDA-4B92-B8AB-A90604079343}"/>
              </a:ext>
            </a:extLst>
          </p:cNvPr>
          <p:cNvSpPr/>
          <p:nvPr/>
        </p:nvSpPr>
        <p:spPr>
          <a:xfrm>
            <a:off x="4762051" y="4651482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243.145.111.173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A12F6F1-91AC-4599-8CAF-CDF0D09DC97B}"/>
              </a:ext>
            </a:extLst>
          </p:cNvPr>
          <p:cNvSpPr/>
          <p:nvPr/>
        </p:nvSpPr>
        <p:spPr>
          <a:xfrm>
            <a:off x="4762051" y="5240850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243.189.123.763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E4BBAAE-7093-4B64-9E7F-7D6323E0EA0A}"/>
              </a:ext>
            </a:extLst>
          </p:cNvPr>
          <p:cNvSpPr/>
          <p:nvPr/>
        </p:nvSpPr>
        <p:spPr>
          <a:xfrm>
            <a:off x="4762051" y="5830218"/>
            <a:ext cx="2667897" cy="4860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243.189.345.221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5921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Longest Common Prefix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5C254-B189-42E6-97C8-F9E27F76B97B}"/>
              </a:ext>
            </a:extLst>
          </p:cNvPr>
          <p:cNvSpPr txBox="1"/>
          <p:nvPr/>
        </p:nvSpPr>
        <p:spPr>
          <a:xfrm>
            <a:off x="1324920" y="1155148"/>
            <a:ext cx="88462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important when dealing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routing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(of course there are shortest path algorithms as well + spanning trees etc.)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router send the given package towards the destination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it calculates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IP addresses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C59B85-E74F-43D1-9690-3079BA8CE231}"/>
              </a:ext>
            </a:extLst>
          </p:cNvPr>
          <p:cNvSpPr/>
          <p:nvPr/>
        </p:nvSpPr>
        <p:spPr>
          <a:xfrm>
            <a:off x="4762051" y="3472746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243.189.345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.123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8E6537D-4907-466C-986F-F621CA2A2790}"/>
              </a:ext>
            </a:extLst>
          </p:cNvPr>
          <p:cNvSpPr/>
          <p:nvPr/>
        </p:nvSpPr>
        <p:spPr>
          <a:xfrm>
            <a:off x="4762051" y="4062114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243.189.562.173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3C54CC8-4BDA-4B92-B8AB-A90604079343}"/>
              </a:ext>
            </a:extLst>
          </p:cNvPr>
          <p:cNvSpPr/>
          <p:nvPr/>
        </p:nvSpPr>
        <p:spPr>
          <a:xfrm>
            <a:off x="4762051" y="4651482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243.145.111.173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A12F6F1-91AC-4599-8CAF-CDF0D09DC97B}"/>
              </a:ext>
            </a:extLst>
          </p:cNvPr>
          <p:cNvSpPr/>
          <p:nvPr/>
        </p:nvSpPr>
        <p:spPr>
          <a:xfrm>
            <a:off x="4762051" y="5240850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243.189.123.763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E4BBAAE-7093-4B64-9E7F-7D6323E0EA0A}"/>
              </a:ext>
            </a:extLst>
          </p:cNvPr>
          <p:cNvSpPr/>
          <p:nvPr/>
        </p:nvSpPr>
        <p:spPr>
          <a:xfrm>
            <a:off x="4762051" y="5830218"/>
            <a:ext cx="2667897" cy="4860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243.189.345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.221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5143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Longest Common Prefix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5C254-B189-42E6-97C8-F9E27F76B97B}"/>
              </a:ext>
            </a:extLst>
          </p:cNvPr>
          <p:cNvSpPr txBox="1"/>
          <p:nvPr/>
        </p:nvSpPr>
        <p:spPr>
          <a:xfrm>
            <a:off x="1324920" y="1155148"/>
            <a:ext cx="88462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important when dealing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routing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(of course there are shortest path algorithms as well + spanning trees etc.)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router send the given package towards the destination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it calculates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IP addresses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C59B85-E74F-43D1-9690-3079BA8CE231}"/>
              </a:ext>
            </a:extLst>
          </p:cNvPr>
          <p:cNvSpPr/>
          <p:nvPr/>
        </p:nvSpPr>
        <p:spPr>
          <a:xfrm>
            <a:off x="4762051" y="3472746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243.189.345.123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8E6537D-4907-466C-986F-F621CA2A2790}"/>
              </a:ext>
            </a:extLst>
          </p:cNvPr>
          <p:cNvSpPr/>
          <p:nvPr/>
        </p:nvSpPr>
        <p:spPr>
          <a:xfrm>
            <a:off x="4762051" y="4062114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243.189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.562.173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3C54CC8-4BDA-4B92-B8AB-A90604079343}"/>
              </a:ext>
            </a:extLst>
          </p:cNvPr>
          <p:cNvSpPr/>
          <p:nvPr/>
        </p:nvSpPr>
        <p:spPr>
          <a:xfrm>
            <a:off x="4762051" y="4651482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243.145.111.173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A12F6F1-91AC-4599-8CAF-CDF0D09DC97B}"/>
              </a:ext>
            </a:extLst>
          </p:cNvPr>
          <p:cNvSpPr/>
          <p:nvPr/>
        </p:nvSpPr>
        <p:spPr>
          <a:xfrm>
            <a:off x="4762051" y="5240850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243.189.123.763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E4BBAAE-7093-4B64-9E7F-7D6323E0EA0A}"/>
              </a:ext>
            </a:extLst>
          </p:cNvPr>
          <p:cNvSpPr/>
          <p:nvPr/>
        </p:nvSpPr>
        <p:spPr>
          <a:xfrm>
            <a:off x="4762051" y="5830218"/>
            <a:ext cx="2667897" cy="4860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243.189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.345.221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7317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Longest Common Prefix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5C254-B189-42E6-97C8-F9E27F76B97B}"/>
              </a:ext>
            </a:extLst>
          </p:cNvPr>
          <p:cNvSpPr txBox="1"/>
          <p:nvPr/>
        </p:nvSpPr>
        <p:spPr>
          <a:xfrm>
            <a:off x="1324920" y="1155148"/>
            <a:ext cx="88462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important when dealing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routing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(of course there are shortest path algorithms as well + spanning trees etc.)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router send the given package towards the destination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it calculates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IP addresses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C59B85-E74F-43D1-9690-3079BA8CE231}"/>
              </a:ext>
            </a:extLst>
          </p:cNvPr>
          <p:cNvSpPr/>
          <p:nvPr/>
        </p:nvSpPr>
        <p:spPr>
          <a:xfrm>
            <a:off x="4762051" y="3472746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243.189.345.123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8E6537D-4907-466C-986F-F621CA2A2790}"/>
              </a:ext>
            </a:extLst>
          </p:cNvPr>
          <p:cNvSpPr/>
          <p:nvPr/>
        </p:nvSpPr>
        <p:spPr>
          <a:xfrm>
            <a:off x="4762051" y="4062114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243.189.562.173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3C54CC8-4BDA-4B92-B8AB-A90604079343}"/>
              </a:ext>
            </a:extLst>
          </p:cNvPr>
          <p:cNvSpPr/>
          <p:nvPr/>
        </p:nvSpPr>
        <p:spPr>
          <a:xfrm>
            <a:off x="4762051" y="4651482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243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.145.111.173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A12F6F1-91AC-4599-8CAF-CDF0D09DC97B}"/>
              </a:ext>
            </a:extLst>
          </p:cNvPr>
          <p:cNvSpPr/>
          <p:nvPr/>
        </p:nvSpPr>
        <p:spPr>
          <a:xfrm>
            <a:off x="4762051" y="5240850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243.189.123.763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E4BBAAE-7093-4B64-9E7F-7D6323E0EA0A}"/>
              </a:ext>
            </a:extLst>
          </p:cNvPr>
          <p:cNvSpPr/>
          <p:nvPr/>
        </p:nvSpPr>
        <p:spPr>
          <a:xfrm>
            <a:off x="4762051" y="5830218"/>
            <a:ext cx="2667897" cy="4860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243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.189.345.221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0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EEE4F-4AEC-4C5F-A63A-E324DFB0EFBE}"/>
              </a:ext>
            </a:extLst>
          </p:cNvPr>
          <p:cNvSpPr txBox="1"/>
          <p:nvPr/>
        </p:nvSpPr>
        <p:spPr>
          <a:xfrm>
            <a:off x="490959" y="1158916"/>
            <a:ext cx="2756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hu-HU" sz="2400" b="1" dirty="0">
                <a:solidFill>
                  <a:srgbClr val="FFC000"/>
                </a:solidFill>
              </a:rPr>
              <a:t>ple”)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3020291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Longest Common Prefix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5C254-B189-42E6-97C8-F9E27F76B97B}"/>
              </a:ext>
            </a:extLst>
          </p:cNvPr>
          <p:cNvSpPr txBox="1"/>
          <p:nvPr/>
        </p:nvSpPr>
        <p:spPr>
          <a:xfrm>
            <a:off x="1324920" y="1155148"/>
            <a:ext cx="88462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important when dealing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routing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(of course there are shortest path algorithms as well + spanning trees etc.)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router send the given package towards the destination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it calculates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IP addresses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C59B85-E74F-43D1-9690-3079BA8CE231}"/>
              </a:ext>
            </a:extLst>
          </p:cNvPr>
          <p:cNvSpPr/>
          <p:nvPr/>
        </p:nvSpPr>
        <p:spPr>
          <a:xfrm>
            <a:off x="4762051" y="3472746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243.189.345.123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8E6537D-4907-466C-986F-F621CA2A2790}"/>
              </a:ext>
            </a:extLst>
          </p:cNvPr>
          <p:cNvSpPr/>
          <p:nvPr/>
        </p:nvSpPr>
        <p:spPr>
          <a:xfrm>
            <a:off x="4762051" y="4062114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243.189.562.173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3C54CC8-4BDA-4B92-B8AB-A90604079343}"/>
              </a:ext>
            </a:extLst>
          </p:cNvPr>
          <p:cNvSpPr/>
          <p:nvPr/>
        </p:nvSpPr>
        <p:spPr>
          <a:xfrm>
            <a:off x="4762051" y="4651482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243.145.111.173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A12F6F1-91AC-4599-8CAF-CDF0D09DC97B}"/>
              </a:ext>
            </a:extLst>
          </p:cNvPr>
          <p:cNvSpPr/>
          <p:nvPr/>
        </p:nvSpPr>
        <p:spPr>
          <a:xfrm>
            <a:off x="4762051" y="5240850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243.189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.123.763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E4BBAAE-7093-4B64-9E7F-7D6323E0EA0A}"/>
              </a:ext>
            </a:extLst>
          </p:cNvPr>
          <p:cNvSpPr/>
          <p:nvPr/>
        </p:nvSpPr>
        <p:spPr>
          <a:xfrm>
            <a:off x="4762051" y="5830218"/>
            <a:ext cx="2667897" cy="4860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rgbClr val="FFC000"/>
                </a:solidFill>
              </a:rPr>
              <a:t>243.189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.345.221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0421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Longest Common Prefix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5C254-B189-42E6-97C8-F9E27F76B97B}"/>
              </a:ext>
            </a:extLst>
          </p:cNvPr>
          <p:cNvSpPr txBox="1"/>
          <p:nvPr/>
        </p:nvSpPr>
        <p:spPr>
          <a:xfrm>
            <a:off x="1324920" y="1155148"/>
            <a:ext cx="88462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important when dealing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 routing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(of course there are shortest path algorithms as well + spanning trees etc.)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router send the given package towards the destination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it calculates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IP addresses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C59B85-E74F-43D1-9690-3079BA8CE231}"/>
              </a:ext>
            </a:extLst>
          </p:cNvPr>
          <p:cNvSpPr/>
          <p:nvPr/>
        </p:nvSpPr>
        <p:spPr>
          <a:xfrm>
            <a:off x="4762051" y="3472746"/>
            <a:ext cx="2667897" cy="4860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243.189.345.123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8E6537D-4907-466C-986F-F621CA2A2790}"/>
              </a:ext>
            </a:extLst>
          </p:cNvPr>
          <p:cNvSpPr/>
          <p:nvPr/>
        </p:nvSpPr>
        <p:spPr>
          <a:xfrm>
            <a:off x="4762051" y="4062114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243.189.562.173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3C54CC8-4BDA-4B92-B8AB-A90604079343}"/>
              </a:ext>
            </a:extLst>
          </p:cNvPr>
          <p:cNvSpPr/>
          <p:nvPr/>
        </p:nvSpPr>
        <p:spPr>
          <a:xfrm>
            <a:off x="4762051" y="4651482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243.145.111.173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A12F6F1-91AC-4599-8CAF-CDF0D09DC97B}"/>
              </a:ext>
            </a:extLst>
          </p:cNvPr>
          <p:cNvSpPr/>
          <p:nvPr/>
        </p:nvSpPr>
        <p:spPr>
          <a:xfrm>
            <a:off x="4762051" y="5240850"/>
            <a:ext cx="2667897" cy="4860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243.189.123.763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E4BBAAE-7093-4B64-9E7F-7D6323E0EA0A}"/>
              </a:ext>
            </a:extLst>
          </p:cNvPr>
          <p:cNvSpPr/>
          <p:nvPr/>
        </p:nvSpPr>
        <p:spPr>
          <a:xfrm>
            <a:off x="4762051" y="5830218"/>
            <a:ext cx="2667897" cy="4860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243.189.345.221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98744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Longest Common Prefix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65C254-B189-42E6-97C8-F9E27F76B97B}"/>
              </a:ext>
            </a:extLst>
          </p:cNvPr>
          <p:cNvSpPr txBox="1"/>
          <p:nvPr/>
        </p:nvSpPr>
        <p:spPr>
          <a:xfrm>
            <a:off x="1324920" y="1155148"/>
            <a:ext cx="88643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longest common 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an important problem in computer science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problem is that we want to find the longest common prefix as far as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the words are concerned in the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trie data structure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39E96C24-E25D-4EB5-AC15-61A86D06E852}"/>
              </a:ext>
            </a:extLst>
          </p:cNvPr>
          <p:cNvSpPr/>
          <p:nvPr/>
        </p:nvSpPr>
        <p:spPr>
          <a:xfrm>
            <a:off x="2749327" y="267686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CF42A724-3123-4238-98FC-C693388CAE6A}"/>
              </a:ext>
            </a:extLst>
          </p:cNvPr>
          <p:cNvSpPr/>
          <p:nvPr/>
        </p:nvSpPr>
        <p:spPr>
          <a:xfrm>
            <a:off x="2749327" y="33484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2FEA32-D71E-491E-83AB-2D8EF8C15DF1}"/>
              </a:ext>
            </a:extLst>
          </p:cNvPr>
          <p:cNvCxnSpPr>
            <a:stCxn id="26" idx="4"/>
            <a:endCxn id="28" idx="0"/>
          </p:cNvCxnSpPr>
          <p:nvPr/>
        </p:nvCxnSpPr>
        <p:spPr>
          <a:xfrm>
            <a:off x="2945170" y="3068548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">
            <a:extLst>
              <a:ext uri="{FF2B5EF4-FFF2-40B4-BE49-F238E27FC236}">
                <a16:creationId xmlns:a16="http://schemas.microsoft.com/office/drawing/2014/main" id="{1D182B65-8E05-4F20-B1F0-E3AD7E34A66B}"/>
              </a:ext>
            </a:extLst>
          </p:cNvPr>
          <p:cNvSpPr/>
          <p:nvPr/>
        </p:nvSpPr>
        <p:spPr>
          <a:xfrm>
            <a:off x="2749327" y="401994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302D81-8DA5-482E-94A3-F3493C61A4F1}"/>
              </a:ext>
            </a:extLst>
          </p:cNvPr>
          <p:cNvCxnSpPr>
            <a:endCxn id="30" idx="0"/>
          </p:cNvCxnSpPr>
          <p:nvPr/>
        </p:nvCxnSpPr>
        <p:spPr>
          <a:xfrm>
            <a:off x="2945170" y="3740088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">
            <a:extLst>
              <a:ext uri="{FF2B5EF4-FFF2-40B4-BE49-F238E27FC236}">
                <a16:creationId xmlns:a16="http://schemas.microsoft.com/office/drawing/2014/main" id="{FB42BFB3-9279-4061-89AB-A2D65115A6FB}"/>
              </a:ext>
            </a:extLst>
          </p:cNvPr>
          <p:cNvSpPr/>
          <p:nvPr/>
        </p:nvSpPr>
        <p:spPr>
          <a:xfrm>
            <a:off x="2749327" y="469148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84D041-B3B2-414D-B7F7-8263F20D21AE}"/>
              </a:ext>
            </a:extLst>
          </p:cNvPr>
          <p:cNvCxnSpPr>
            <a:endCxn id="33" idx="0"/>
          </p:cNvCxnSpPr>
          <p:nvPr/>
        </p:nvCxnSpPr>
        <p:spPr>
          <a:xfrm>
            <a:off x="2945170" y="4411628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">
            <a:extLst>
              <a:ext uri="{FF2B5EF4-FFF2-40B4-BE49-F238E27FC236}">
                <a16:creationId xmlns:a16="http://schemas.microsoft.com/office/drawing/2014/main" id="{2C1DB700-A28E-4550-8D22-A4010634D27F}"/>
              </a:ext>
            </a:extLst>
          </p:cNvPr>
          <p:cNvSpPr/>
          <p:nvPr/>
        </p:nvSpPr>
        <p:spPr>
          <a:xfrm>
            <a:off x="2749327" y="536302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74ED85-D351-4F3F-B85C-4B1585237AEA}"/>
              </a:ext>
            </a:extLst>
          </p:cNvPr>
          <p:cNvCxnSpPr>
            <a:endCxn id="35" idx="0"/>
          </p:cNvCxnSpPr>
          <p:nvPr/>
        </p:nvCxnSpPr>
        <p:spPr>
          <a:xfrm>
            <a:off x="2945170" y="5083168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">
            <a:extLst>
              <a:ext uri="{FF2B5EF4-FFF2-40B4-BE49-F238E27FC236}">
                <a16:creationId xmlns:a16="http://schemas.microsoft.com/office/drawing/2014/main" id="{A99BDF66-BAB7-4B67-AAF6-CA2224E843FE}"/>
              </a:ext>
            </a:extLst>
          </p:cNvPr>
          <p:cNvSpPr/>
          <p:nvPr/>
        </p:nvSpPr>
        <p:spPr>
          <a:xfrm>
            <a:off x="1509532" y="471192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71F9F1-94E7-4EAE-8ECB-BAF2F5136FA9}"/>
              </a:ext>
            </a:extLst>
          </p:cNvPr>
          <p:cNvCxnSpPr>
            <a:endCxn id="37" idx="0"/>
          </p:cNvCxnSpPr>
          <p:nvPr/>
        </p:nvCxnSpPr>
        <p:spPr>
          <a:xfrm flipH="1">
            <a:off x="1705375" y="4432068"/>
            <a:ext cx="1239795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">
            <a:extLst>
              <a:ext uri="{FF2B5EF4-FFF2-40B4-BE49-F238E27FC236}">
                <a16:creationId xmlns:a16="http://schemas.microsoft.com/office/drawing/2014/main" id="{E239C4A4-819D-4768-A422-637A4FCD0ECD}"/>
              </a:ext>
            </a:extLst>
          </p:cNvPr>
          <p:cNvSpPr/>
          <p:nvPr/>
        </p:nvSpPr>
        <p:spPr>
          <a:xfrm>
            <a:off x="1509532" y="538346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DFE523-7736-4E66-BF6C-1EE82F5D1CCF}"/>
              </a:ext>
            </a:extLst>
          </p:cNvPr>
          <p:cNvCxnSpPr>
            <a:endCxn id="40" idx="0"/>
          </p:cNvCxnSpPr>
          <p:nvPr/>
        </p:nvCxnSpPr>
        <p:spPr>
          <a:xfrm>
            <a:off x="1705375" y="5103608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3">
            <a:extLst>
              <a:ext uri="{FF2B5EF4-FFF2-40B4-BE49-F238E27FC236}">
                <a16:creationId xmlns:a16="http://schemas.microsoft.com/office/drawing/2014/main" id="{4C534E23-87D1-4683-8114-50C388085A14}"/>
              </a:ext>
            </a:extLst>
          </p:cNvPr>
          <p:cNvSpPr/>
          <p:nvPr/>
        </p:nvSpPr>
        <p:spPr>
          <a:xfrm>
            <a:off x="4244495" y="536302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90398D-23F4-42A5-AF60-0C0285A9C0E8}"/>
              </a:ext>
            </a:extLst>
          </p:cNvPr>
          <p:cNvCxnSpPr>
            <a:endCxn id="42" idx="0"/>
          </p:cNvCxnSpPr>
          <p:nvPr/>
        </p:nvCxnSpPr>
        <p:spPr>
          <a:xfrm>
            <a:off x="2945170" y="5083168"/>
            <a:ext cx="149516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">
            <a:extLst>
              <a:ext uri="{FF2B5EF4-FFF2-40B4-BE49-F238E27FC236}">
                <a16:creationId xmlns:a16="http://schemas.microsoft.com/office/drawing/2014/main" id="{F52CCDFA-4962-4D7E-8E62-75C8C4ADF4B6}"/>
              </a:ext>
            </a:extLst>
          </p:cNvPr>
          <p:cNvSpPr/>
          <p:nvPr/>
        </p:nvSpPr>
        <p:spPr>
          <a:xfrm>
            <a:off x="4244495" y="603456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DED920-230F-4F5A-95C2-0FEC01C8E0C8}"/>
              </a:ext>
            </a:extLst>
          </p:cNvPr>
          <p:cNvCxnSpPr>
            <a:endCxn id="44" idx="0"/>
          </p:cNvCxnSpPr>
          <p:nvPr/>
        </p:nvCxnSpPr>
        <p:spPr>
          <a:xfrm>
            <a:off x="4440338" y="5754708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3">
            <a:extLst>
              <a:ext uri="{FF2B5EF4-FFF2-40B4-BE49-F238E27FC236}">
                <a16:creationId xmlns:a16="http://schemas.microsoft.com/office/drawing/2014/main" id="{CCD4B6B7-4EA5-40FE-98EC-15B696C01C2C}"/>
              </a:ext>
            </a:extLst>
          </p:cNvPr>
          <p:cNvSpPr/>
          <p:nvPr/>
        </p:nvSpPr>
        <p:spPr>
          <a:xfrm>
            <a:off x="2078874" y="536302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D18D71B-3248-4EFB-B653-AFE23CE09F66}"/>
              </a:ext>
            </a:extLst>
          </p:cNvPr>
          <p:cNvCxnSpPr>
            <a:stCxn id="33" idx="4"/>
            <a:endCxn id="46" idx="0"/>
          </p:cNvCxnSpPr>
          <p:nvPr/>
        </p:nvCxnSpPr>
        <p:spPr>
          <a:xfrm flipH="1">
            <a:off x="2274717" y="5083168"/>
            <a:ext cx="670453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A49848F-B7C8-487F-900F-A417FFA6918C}"/>
              </a:ext>
            </a:extLst>
          </p:cNvPr>
          <p:cNvSpPr txBox="1"/>
          <p:nvPr/>
        </p:nvSpPr>
        <p:spPr>
          <a:xfrm>
            <a:off x="4510713" y="2660741"/>
            <a:ext cx="73122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1.)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longest common prefix (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LCP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can be found in sub-linear time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2.)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consider all the „single” letters: so if a given node is a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single child then it is part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LCP</a:t>
            </a:r>
          </a:p>
        </p:txBody>
      </p:sp>
    </p:spTree>
    <p:extLst>
      <p:ext uri="{BB962C8B-B14F-4D97-AF65-F5344CB8AC3E}">
        <p14:creationId xmlns:p14="http://schemas.microsoft.com/office/powerpoint/2010/main" val="194507069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306590627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0235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2625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INSERT(„apple”,10)</a:t>
            </a:r>
          </a:p>
        </p:txBody>
      </p:sp>
    </p:spTree>
    <p:extLst>
      <p:ext uri="{BB962C8B-B14F-4D97-AF65-F5344CB8AC3E}">
        <p14:creationId xmlns:p14="http://schemas.microsoft.com/office/powerpoint/2010/main" val="234677748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2625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INSERT(„apple”,10)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4982082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2625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pple”,10)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3239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2625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INSERT(„a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hu-HU" sz="2400" b="1" dirty="0">
                <a:solidFill>
                  <a:srgbClr val="FFC000"/>
                </a:solidFill>
              </a:rPr>
              <a:t>ple”,10)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1574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2625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INSERT(„ap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hu-HU" sz="2400" b="1" dirty="0">
                <a:solidFill>
                  <a:srgbClr val="FFC000"/>
                </a:solidFill>
              </a:rPr>
              <a:t>le”,10)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93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EEE4F-4AEC-4C5F-A63A-E324DFB0EFBE}"/>
              </a:ext>
            </a:extLst>
          </p:cNvPr>
          <p:cNvSpPr txBox="1"/>
          <p:nvPr/>
        </p:nvSpPr>
        <p:spPr>
          <a:xfrm>
            <a:off x="490959" y="1158916"/>
            <a:ext cx="2756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hu-HU" sz="2400" b="1" dirty="0">
                <a:solidFill>
                  <a:srgbClr val="FFC000"/>
                </a:solidFill>
              </a:rPr>
              <a:t>le”)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3988206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2625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INSERT(„app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</a:t>
            </a:r>
            <a:r>
              <a:rPr lang="hu-HU" sz="2400" b="1" dirty="0">
                <a:solidFill>
                  <a:srgbClr val="FFC000"/>
                </a:solidFill>
              </a:rPr>
              <a:t>e”,10)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6495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2625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INSERT(„appl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  <a:r>
              <a:rPr lang="hu-HU" sz="2400" b="1" dirty="0">
                <a:solidFill>
                  <a:srgbClr val="FFC000"/>
                </a:solidFill>
              </a:rPr>
              <a:t>”,10)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9917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2625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INSERT(„apple”,10)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9318359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0421655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2231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INSERT(„bee”,5)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3556941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2231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INSERT(„bee”,5)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5373607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2231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r>
              <a:rPr lang="hu-HU" sz="2400" b="1" dirty="0">
                <a:solidFill>
                  <a:srgbClr val="FFC000"/>
                </a:solidFill>
              </a:rPr>
              <a:t>ee”,5)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E85A90D0-88F5-43C3-AE7B-1747A1B3BF9F}"/>
              </a:ext>
            </a:extLst>
          </p:cNvPr>
          <p:cNvSpPr/>
          <p:nvPr/>
        </p:nvSpPr>
        <p:spPr>
          <a:xfrm>
            <a:off x="6557977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DFAD3-FE84-48B4-A395-7307FE0DCF74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5644782" y="2480792"/>
            <a:ext cx="110903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84916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2231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INSERT(„b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  <a:r>
              <a:rPr lang="hu-HU" sz="2400" b="1" dirty="0">
                <a:solidFill>
                  <a:srgbClr val="FFC000"/>
                </a:solidFill>
              </a:rPr>
              <a:t>e”,5)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E85A90D0-88F5-43C3-AE7B-1747A1B3BF9F}"/>
              </a:ext>
            </a:extLst>
          </p:cNvPr>
          <p:cNvSpPr/>
          <p:nvPr/>
        </p:nvSpPr>
        <p:spPr>
          <a:xfrm>
            <a:off x="6557977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DFAD3-FE84-48B4-A395-7307FE0DCF74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5644782" y="2480792"/>
            <a:ext cx="110903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">
            <a:extLst>
              <a:ext uri="{FF2B5EF4-FFF2-40B4-BE49-F238E27FC236}">
                <a16:creationId xmlns:a16="http://schemas.microsoft.com/office/drawing/2014/main" id="{2642ED88-850E-49C5-BCE0-0E4B719EF698}"/>
              </a:ext>
            </a:extLst>
          </p:cNvPr>
          <p:cNvSpPr/>
          <p:nvPr/>
        </p:nvSpPr>
        <p:spPr>
          <a:xfrm>
            <a:off x="6557977" y="342900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E32BFE-110D-4773-A1BB-F152A759B694}"/>
              </a:ext>
            </a:extLst>
          </p:cNvPr>
          <p:cNvCxnSpPr>
            <a:endCxn id="19" idx="0"/>
          </p:cNvCxnSpPr>
          <p:nvPr/>
        </p:nvCxnSpPr>
        <p:spPr>
          <a:xfrm>
            <a:off x="6753820" y="314914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9681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2231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INSERT(„be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  <a:r>
              <a:rPr lang="hu-HU" sz="2400" b="1" dirty="0">
                <a:solidFill>
                  <a:srgbClr val="FFC000"/>
                </a:solidFill>
              </a:rPr>
              <a:t>”,5)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E85A90D0-88F5-43C3-AE7B-1747A1B3BF9F}"/>
              </a:ext>
            </a:extLst>
          </p:cNvPr>
          <p:cNvSpPr/>
          <p:nvPr/>
        </p:nvSpPr>
        <p:spPr>
          <a:xfrm>
            <a:off x="6557977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DFAD3-FE84-48B4-A395-7307FE0DCF74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5644782" y="2480792"/>
            <a:ext cx="110903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">
            <a:extLst>
              <a:ext uri="{FF2B5EF4-FFF2-40B4-BE49-F238E27FC236}">
                <a16:creationId xmlns:a16="http://schemas.microsoft.com/office/drawing/2014/main" id="{2642ED88-850E-49C5-BCE0-0E4B719EF698}"/>
              </a:ext>
            </a:extLst>
          </p:cNvPr>
          <p:cNvSpPr/>
          <p:nvPr/>
        </p:nvSpPr>
        <p:spPr>
          <a:xfrm>
            <a:off x="6557977" y="342900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E32BFE-110D-4773-A1BB-F152A759B694}"/>
              </a:ext>
            </a:extLst>
          </p:cNvPr>
          <p:cNvCxnSpPr>
            <a:endCxn id="19" idx="0"/>
          </p:cNvCxnSpPr>
          <p:nvPr/>
        </p:nvCxnSpPr>
        <p:spPr>
          <a:xfrm>
            <a:off x="6753820" y="314914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>
            <a:extLst>
              <a:ext uri="{FF2B5EF4-FFF2-40B4-BE49-F238E27FC236}">
                <a16:creationId xmlns:a16="http://schemas.microsoft.com/office/drawing/2014/main" id="{C8DFBD17-B0FF-4489-815A-E6D4C38A9A7C}"/>
              </a:ext>
            </a:extLst>
          </p:cNvPr>
          <p:cNvSpPr/>
          <p:nvPr/>
        </p:nvSpPr>
        <p:spPr>
          <a:xfrm>
            <a:off x="6557977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A84C6B-5212-4109-948F-2330A1ECD601}"/>
              </a:ext>
            </a:extLst>
          </p:cNvPr>
          <p:cNvCxnSpPr>
            <a:endCxn id="21" idx="0"/>
          </p:cNvCxnSpPr>
          <p:nvPr/>
        </p:nvCxnSpPr>
        <p:spPr>
          <a:xfrm>
            <a:off x="6753820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0690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2231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INSERT(„bee”,5)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E85A90D0-88F5-43C3-AE7B-1747A1B3BF9F}"/>
              </a:ext>
            </a:extLst>
          </p:cNvPr>
          <p:cNvSpPr/>
          <p:nvPr/>
        </p:nvSpPr>
        <p:spPr>
          <a:xfrm>
            <a:off x="6557977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DFAD3-FE84-48B4-A395-7307FE0DCF74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5644782" y="2480792"/>
            <a:ext cx="110903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">
            <a:extLst>
              <a:ext uri="{FF2B5EF4-FFF2-40B4-BE49-F238E27FC236}">
                <a16:creationId xmlns:a16="http://schemas.microsoft.com/office/drawing/2014/main" id="{2642ED88-850E-49C5-BCE0-0E4B719EF698}"/>
              </a:ext>
            </a:extLst>
          </p:cNvPr>
          <p:cNvSpPr/>
          <p:nvPr/>
        </p:nvSpPr>
        <p:spPr>
          <a:xfrm>
            <a:off x="6557977" y="342900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E32BFE-110D-4773-A1BB-F152A759B694}"/>
              </a:ext>
            </a:extLst>
          </p:cNvPr>
          <p:cNvCxnSpPr>
            <a:endCxn id="19" idx="0"/>
          </p:cNvCxnSpPr>
          <p:nvPr/>
        </p:nvCxnSpPr>
        <p:spPr>
          <a:xfrm>
            <a:off x="6753820" y="314914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>
            <a:extLst>
              <a:ext uri="{FF2B5EF4-FFF2-40B4-BE49-F238E27FC236}">
                <a16:creationId xmlns:a16="http://schemas.microsoft.com/office/drawing/2014/main" id="{C8DFBD17-B0FF-4489-815A-E6D4C38A9A7C}"/>
              </a:ext>
            </a:extLst>
          </p:cNvPr>
          <p:cNvSpPr/>
          <p:nvPr/>
        </p:nvSpPr>
        <p:spPr>
          <a:xfrm>
            <a:off x="6557977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A84C6B-5212-4109-948F-2330A1ECD601}"/>
              </a:ext>
            </a:extLst>
          </p:cNvPr>
          <p:cNvCxnSpPr>
            <a:endCxn id="21" idx="0"/>
          </p:cNvCxnSpPr>
          <p:nvPr/>
        </p:nvCxnSpPr>
        <p:spPr>
          <a:xfrm>
            <a:off x="6753820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7CEA8-AB11-469A-B6FF-197D7DA226B1}"/>
              </a:ext>
            </a:extLst>
          </p:cNvPr>
          <p:cNvSpPr txBox="1"/>
          <p:nvPr/>
        </p:nvSpPr>
        <p:spPr>
          <a:xfrm>
            <a:off x="6986300" y="38994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5781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EEE4F-4AEC-4C5F-A63A-E324DFB0EFBE}"/>
              </a:ext>
            </a:extLst>
          </p:cNvPr>
          <p:cNvSpPr txBox="1"/>
          <p:nvPr/>
        </p:nvSpPr>
        <p:spPr>
          <a:xfrm>
            <a:off x="490959" y="1158916"/>
            <a:ext cx="2756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INSERTION(„app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</a:t>
            </a:r>
            <a:r>
              <a:rPr lang="hu-HU" sz="2400" b="1" dirty="0">
                <a:solidFill>
                  <a:srgbClr val="FFC000"/>
                </a:solidFill>
              </a:rPr>
              <a:t>e”)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63785926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E85A90D0-88F5-43C3-AE7B-1747A1B3BF9F}"/>
              </a:ext>
            </a:extLst>
          </p:cNvPr>
          <p:cNvSpPr/>
          <p:nvPr/>
        </p:nvSpPr>
        <p:spPr>
          <a:xfrm>
            <a:off x="6557977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DFAD3-FE84-48B4-A395-7307FE0DCF74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5644782" y="2480792"/>
            <a:ext cx="110903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">
            <a:extLst>
              <a:ext uri="{FF2B5EF4-FFF2-40B4-BE49-F238E27FC236}">
                <a16:creationId xmlns:a16="http://schemas.microsoft.com/office/drawing/2014/main" id="{2642ED88-850E-49C5-BCE0-0E4B719EF698}"/>
              </a:ext>
            </a:extLst>
          </p:cNvPr>
          <p:cNvSpPr/>
          <p:nvPr/>
        </p:nvSpPr>
        <p:spPr>
          <a:xfrm>
            <a:off x="6557977" y="342900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E32BFE-110D-4773-A1BB-F152A759B694}"/>
              </a:ext>
            </a:extLst>
          </p:cNvPr>
          <p:cNvCxnSpPr>
            <a:endCxn id="19" idx="0"/>
          </p:cNvCxnSpPr>
          <p:nvPr/>
        </p:nvCxnSpPr>
        <p:spPr>
          <a:xfrm>
            <a:off x="6753820" y="314914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>
            <a:extLst>
              <a:ext uri="{FF2B5EF4-FFF2-40B4-BE49-F238E27FC236}">
                <a16:creationId xmlns:a16="http://schemas.microsoft.com/office/drawing/2014/main" id="{C8DFBD17-B0FF-4489-815A-E6D4C38A9A7C}"/>
              </a:ext>
            </a:extLst>
          </p:cNvPr>
          <p:cNvSpPr/>
          <p:nvPr/>
        </p:nvSpPr>
        <p:spPr>
          <a:xfrm>
            <a:off x="6557977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A84C6B-5212-4109-948F-2330A1ECD601}"/>
              </a:ext>
            </a:extLst>
          </p:cNvPr>
          <p:cNvCxnSpPr>
            <a:endCxn id="21" idx="0"/>
          </p:cNvCxnSpPr>
          <p:nvPr/>
        </p:nvCxnSpPr>
        <p:spPr>
          <a:xfrm>
            <a:off x="6753820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7CEA8-AB11-469A-B6FF-197D7DA226B1}"/>
              </a:ext>
            </a:extLst>
          </p:cNvPr>
          <p:cNvSpPr txBox="1"/>
          <p:nvPr/>
        </p:nvSpPr>
        <p:spPr>
          <a:xfrm>
            <a:off x="6986300" y="38994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9103884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1792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FIND(„bee”)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E85A90D0-88F5-43C3-AE7B-1747A1B3BF9F}"/>
              </a:ext>
            </a:extLst>
          </p:cNvPr>
          <p:cNvSpPr/>
          <p:nvPr/>
        </p:nvSpPr>
        <p:spPr>
          <a:xfrm>
            <a:off x="6557977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DFAD3-FE84-48B4-A395-7307FE0DCF74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5644782" y="2480792"/>
            <a:ext cx="110903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">
            <a:extLst>
              <a:ext uri="{FF2B5EF4-FFF2-40B4-BE49-F238E27FC236}">
                <a16:creationId xmlns:a16="http://schemas.microsoft.com/office/drawing/2014/main" id="{2642ED88-850E-49C5-BCE0-0E4B719EF698}"/>
              </a:ext>
            </a:extLst>
          </p:cNvPr>
          <p:cNvSpPr/>
          <p:nvPr/>
        </p:nvSpPr>
        <p:spPr>
          <a:xfrm>
            <a:off x="6557977" y="342900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E32BFE-110D-4773-A1BB-F152A759B694}"/>
              </a:ext>
            </a:extLst>
          </p:cNvPr>
          <p:cNvCxnSpPr>
            <a:endCxn id="19" idx="0"/>
          </p:cNvCxnSpPr>
          <p:nvPr/>
        </p:nvCxnSpPr>
        <p:spPr>
          <a:xfrm>
            <a:off x="6753820" y="314914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>
            <a:extLst>
              <a:ext uri="{FF2B5EF4-FFF2-40B4-BE49-F238E27FC236}">
                <a16:creationId xmlns:a16="http://schemas.microsoft.com/office/drawing/2014/main" id="{C8DFBD17-B0FF-4489-815A-E6D4C38A9A7C}"/>
              </a:ext>
            </a:extLst>
          </p:cNvPr>
          <p:cNvSpPr/>
          <p:nvPr/>
        </p:nvSpPr>
        <p:spPr>
          <a:xfrm>
            <a:off x="6557977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A84C6B-5212-4109-948F-2330A1ECD601}"/>
              </a:ext>
            </a:extLst>
          </p:cNvPr>
          <p:cNvCxnSpPr>
            <a:endCxn id="21" idx="0"/>
          </p:cNvCxnSpPr>
          <p:nvPr/>
        </p:nvCxnSpPr>
        <p:spPr>
          <a:xfrm>
            <a:off x="6753820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7CEA8-AB11-469A-B6FF-197D7DA226B1}"/>
              </a:ext>
            </a:extLst>
          </p:cNvPr>
          <p:cNvSpPr txBox="1"/>
          <p:nvPr/>
        </p:nvSpPr>
        <p:spPr>
          <a:xfrm>
            <a:off x="6986300" y="38994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706831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1792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FIND(„bee”)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E85A90D0-88F5-43C3-AE7B-1747A1B3BF9F}"/>
              </a:ext>
            </a:extLst>
          </p:cNvPr>
          <p:cNvSpPr/>
          <p:nvPr/>
        </p:nvSpPr>
        <p:spPr>
          <a:xfrm>
            <a:off x="6557977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DFAD3-FE84-48B4-A395-7307FE0DCF74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5644782" y="2480792"/>
            <a:ext cx="110903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">
            <a:extLst>
              <a:ext uri="{FF2B5EF4-FFF2-40B4-BE49-F238E27FC236}">
                <a16:creationId xmlns:a16="http://schemas.microsoft.com/office/drawing/2014/main" id="{2642ED88-850E-49C5-BCE0-0E4B719EF698}"/>
              </a:ext>
            </a:extLst>
          </p:cNvPr>
          <p:cNvSpPr/>
          <p:nvPr/>
        </p:nvSpPr>
        <p:spPr>
          <a:xfrm>
            <a:off x="6557977" y="342900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E32BFE-110D-4773-A1BB-F152A759B694}"/>
              </a:ext>
            </a:extLst>
          </p:cNvPr>
          <p:cNvCxnSpPr>
            <a:endCxn id="19" idx="0"/>
          </p:cNvCxnSpPr>
          <p:nvPr/>
        </p:nvCxnSpPr>
        <p:spPr>
          <a:xfrm>
            <a:off x="6753820" y="314914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>
            <a:extLst>
              <a:ext uri="{FF2B5EF4-FFF2-40B4-BE49-F238E27FC236}">
                <a16:creationId xmlns:a16="http://schemas.microsoft.com/office/drawing/2014/main" id="{C8DFBD17-B0FF-4489-815A-E6D4C38A9A7C}"/>
              </a:ext>
            </a:extLst>
          </p:cNvPr>
          <p:cNvSpPr/>
          <p:nvPr/>
        </p:nvSpPr>
        <p:spPr>
          <a:xfrm>
            <a:off x="6557977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A84C6B-5212-4109-948F-2330A1ECD601}"/>
              </a:ext>
            </a:extLst>
          </p:cNvPr>
          <p:cNvCxnSpPr>
            <a:endCxn id="21" idx="0"/>
          </p:cNvCxnSpPr>
          <p:nvPr/>
        </p:nvCxnSpPr>
        <p:spPr>
          <a:xfrm>
            <a:off x="6753820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7CEA8-AB11-469A-B6FF-197D7DA226B1}"/>
              </a:ext>
            </a:extLst>
          </p:cNvPr>
          <p:cNvSpPr txBox="1"/>
          <p:nvPr/>
        </p:nvSpPr>
        <p:spPr>
          <a:xfrm>
            <a:off x="6986300" y="38994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440091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1792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</a:t>
            </a:r>
            <a:r>
              <a:rPr lang="hu-HU" sz="2400" b="1" dirty="0">
                <a:solidFill>
                  <a:srgbClr val="FFC000"/>
                </a:solidFill>
              </a:rPr>
              <a:t>ee”)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E85A90D0-88F5-43C3-AE7B-1747A1B3BF9F}"/>
              </a:ext>
            </a:extLst>
          </p:cNvPr>
          <p:cNvSpPr/>
          <p:nvPr/>
        </p:nvSpPr>
        <p:spPr>
          <a:xfrm>
            <a:off x="6557977" y="276064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DFAD3-FE84-48B4-A395-7307FE0DCF74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5644782" y="2480792"/>
            <a:ext cx="110903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">
            <a:extLst>
              <a:ext uri="{FF2B5EF4-FFF2-40B4-BE49-F238E27FC236}">
                <a16:creationId xmlns:a16="http://schemas.microsoft.com/office/drawing/2014/main" id="{2642ED88-850E-49C5-BCE0-0E4B719EF698}"/>
              </a:ext>
            </a:extLst>
          </p:cNvPr>
          <p:cNvSpPr/>
          <p:nvPr/>
        </p:nvSpPr>
        <p:spPr>
          <a:xfrm>
            <a:off x="6557977" y="342900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E32BFE-110D-4773-A1BB-F152A759B694}"/>
              </a:ext>
            </a:extLst>
          </p:cNvPr>
          <p:cNvCxnSpPr>
            <a:endCxn id="19" idx="0"/>
          </p:cNvCxnSpPr>
          <p:nvPr/>
        </p:nvCxnSpPr>
        <p:spPr>
          <a:xfrm>
            <a:off x="6753820" y="314914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>
            <a:extLst>
              <a:ext uri="{FF2B5EF4-FFF2-40B4-BE49-F238E27FC236}">
                <a16:creationId xmlns:a16="http://schemas.microsoft.com/office/drawing/2014/main" id="{C8DFBD17-B0FF-4489-815A-E6D4C38A9A7C}"/>
              </a:ext>
            </a:extLst>
          </p:cNvPr>
          <p:cNvSpPr/>
          <p:nvPr/>
        </p:nvSpPr>
        <p:spPr>
          <a:xfrm>
            <a:off x="6557977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A84C6B-5212-4109-948F-2330A1ECD601}"/>
              </a:ext>
            </a:extLst>
          </p:cNvPr>
          <p:cNvCxnSpPr>
            <a:endCxn id="21" idx="0"/>
          </p:cNvCxnSpPr>
          <p:nvPr/>
        </p:nvCxnSpPr>
        <p:spPr>
          <a:xfrm>
            <a:off x="6753820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7CEA8-AB11-469A-B6FF-197D7DA226B1}"/>
              </a:ext>
            </a:extLst>
          </p:cNvPr>
          <p:cNvSpPr txBox="1"/>
          <p:nvPr/>
        </p:nvSpPr>
        <p:spPr>
          <a:xfrm>
            <a:off x="6986300" y="38994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6752567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1792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</a:t>
            </a:r>
            <a:r>
              <a:rPr lang="hu-HU" sz="2400" b="1" dirty="0">
                <a:solidFill>
                  <a:srgbClr val="FFC000"/>
                </a:solidFill>
              </a:rPr>
              <a:t>e”)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E85A90D0-88F5-43C3-AE7B-1747A1B3BF9F}"/>
              </a:ext>
            </a:extLst>
          </p:cNvPr>
          <p:cNvSpPr/>
          <p:nvPr/>
        </p:nvSpPr>
        <p:spPr>
          <a:xfrm>
            <a:off x="6557977" y="276064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DFAD3-FE84-48B4-A395-7307FE0DCF74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5644782" y="2480792"/>
            <a:ext cx="110903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">
            <a:extLst>
              <a:ext uri="{FF2B5EF4-FFF2-40B4-BE49-F238E27FC236}">
                <a16:creationId xmlns:a16="http://schemas.microsoft.com/office/drawing/2014/main" id="{2642ED88-850E-49C5-BCE0-0E4B719EF698}"/>
              </a:ext>
            </a:extLst>
          </p:cNvPr>
          <p:cNvSpPr/>
          <p:nvPr/>
        </p:nvSpPr>
        <p:spPr>
          <a:xfrm>
            <a:off x="6557977" y="3429000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E32BFE-110D-4773-A1BB-F152A759B694}"/>
              </a:ext>
            </a:extLst>
          </p:cNvPr>
          <p:cNvCxnSpPr>
            <a:endCxn id="19" idx="0"/>
          </p:cNvCxnSpPr>
          <p:nvPr/>
        </p:nvCxnSpPr>
        <p:spPr>
          <a:xfrm>
            <a:off x="6753820" y="314914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>
            <a:extLst>
              <a:ext uri="{FF2B5EF4-FFF2-40B4-BE49-F238E27FC236}">
                <a16:creationId xmlns:a16="http://schemas.microsoft.com/office/drawing/2014/main" id="{C8DFBD17-B0FF-4489-815A-E6D4C38A9A7C}"/>
              </a:ext>
            </a:extLst>
          </p:cNvPr>
          <p:cNvSpPr/>
          <p:nvPr/>
        </p:nvSpPr>
        <p:spPr>
          <a:xfrm>
            <a:off x="6557977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A84C6B-5212-4109-948F-2330A1ECD601}"/>
              </a:ext>
            </a:extLst>
          </p:cNvPr>
          <p:cNvCxnSpPr>
            <a:endCxn id="21" idx="0"/>
          </p:cNvCxnSpPr>
          <p:nvPr/>
        </p:nvCxnSpPr>
        <p:spPr>
          <a:xfrm>
            <a:off x="6753820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7CEA8-AB11-469A-B6FF-197D7DA226B1}"/>
              </a:ext>
            </a:extLst>
          </p:cNvPr>
          <p:cNvSpPr txBox="1"/>
          <p:nvPr/>
        </p:nvSpPr>
        <p:spPr>
          <a:xfrm>
            <a:off x="6986300" y="38994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24664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1792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bee</a:t>
            </a:r>
            <a:r>
              <a:rPr lang="hu-HU" sz="2400" b="1" dirty="0">
                <a:solidFill>
                  <a:srgbClr val="FFC000"/>
                </a:solidFill>
              </a:rPr>
              <a:t>”)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E85A90D0-88F5-43C3-AE7B-1747A1B3BF9F}"/>
              </a:ext>
            </a:extLst>
          </p:cNvPr>
          <p:cNvSpPr/>
          <p:nvPr/>
        </p:nvSpPr>
        <p:spPr>
          <a:xfrm>
            <a:off x="6557977" y="276064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DFAD3-FE84-48B4-A395-7307FE0DCF74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5644782" y="2480792"/>
            <a:ext cx="110903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">
            <a:extLst>
              <a:ext uri="{FF2B5EF4-FFF2-40B4-BE49-F238E27FC236}">
                <a16:creationId xmlns:a16="http://schemas.microsoft.com/office/drawing/2014/main" id="{2642ED88-850E-49C5-BCE0-0E4B719EF698}"/>
              </a:ext>
            </a:extLst>
          </p:cNvPr>
          <p:cNvSpPr/>
          <p:nvPr/>
        </p:nvSpPr>
        <p:spPr>
          <a:xfrm>
            <a:off x="6557977" y="3429000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E32BFE-110D-4773-A1BB-F152A759B694}"/>
              </a:ext>
            </a:extLst>
          </p:cNvPr>
          <p:cNvCxnSpPr>
            <a:endCxn id="19" idx="0"/>
          </p:cNvCxnSpPr>
          <p:nvPr/>
        </p:nvCxnSpPr>
        <p:spPr>
          <a:xfrm>
            <a:off x="6753820" y="314914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>
            <a:extLst>
              <a:ext uri="{FF2B5EF4-FFF2-40B4-BE49-F238E27FC236}">
                <a16:creationId xmlns:a16="http://schemas.microsoft.com/office/drawing/2014/main" id="{C8DFBD17-B0FF-4489-815A-E6D4C38A9A7C}"/>
              </a:ext>
            </a:extLst>
          </p:cNvPr>
          <p:cNvSpPr/>
          <p:nvPr/>
        </p:nvSpPr>
        <p:spPr>
          <a:xfrm>
            <a:off x="6557977" y="410372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A84C6B-5212-4109-948F-2330A1ECD601}"/>
              </a:ext>
            </a:extLst>
          </p:cNvPr>
          <p:cNvCxnSpPr>
            <a:endCxn id="21" idx="0"/>
          </p:cNvCxnSpPr>
          <p:nvPr/>
        </p:nvCxnSpPr>
        <p:spPr>
          <a:xfrm>
            <a:off x="6753820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7CEA8-AB11-469A-B6FF-197D7DA226B1}"/>
              </a:ext>
            </a:extLst>
          </p:cNvPr>
          <p:cNvSpPr txBox="1"/>
          <p:nvPr/>
        </p:nvSpPr>
        <p:spPr>
          <a:xfrm>
            <a:off x="6986300" y="38994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9292475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33184-D354-4127-AEEE-65E3967787FB}"/>
              </a:ext>
            </a:extLst>
          </p:cNvPr>
          <p:cNvSpPr txBox="1"/>
          <p:nvPr/>
        </p:nvSpPr>
        <p:spPr>
          <a:xfrm>
            <a:off x="490959" y="1158916"/>
            <a:ext cx="1792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FIND(„bee”)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E85A90D0-88F5-43C3-AE7B-1747A1B3BF9F}"/>
              </a:ext>
            </a:extLst>
          </p:cNvPr>
          <p:cNvSpPr/>
          <p:nvPr/>
        </p:nvSpPr>
        <p:spPr>
          <a:xfrm>
            <a:off x="6557977" y="276064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DFAD3-FE84-48B4-A395-7307FE0DCF74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5644782" y="2480792"/>
            <a:ext cx="110903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">
            <a:extLst>
              <a:ext uri="{FF2B5EF4-FFF2-40B4-BE49-F238E27FC236}">
                <a16:creationId xmlns:a16="http://schemas.microsoft.com/office/drawing/2014/main" id="{2642ED88-850E-49C5-BCE0-0E4B719EF698}"/>
              </a:ext>
            </a:extLst>
          </p:cNvPr>
          <p:cNvSpPr/>
          <p:nvPr/>
        </p:nvSpPr>
        <p:spPr>
          <a:xfrm>
            <a:off x="6557977" y="3429000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E32BFE-110D-4773-A1BB-F152A759B694}"/>
              </a:ext>
            </a:extLst>
          </p:cNvPr>
          <p:cNvCxnSpPr>
            <a:endCxn id="19" idx="0"/>
          </p:cNvCxnSpPr>
          <p:nvPr/>
        </p:nvCxnSpPr>
        <p:spPr>
          <a:xfrm>
            <a:off x="6753820" y="314914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>
            <a:extLst>
              <a:ext uri="{FF2B5EF4-FFF2-40B4-BE49-F238E27FC236}">
                <a16:creationId xmlns:a16="http://schemas.microsoft.com/office/drawing/2014/main" id="{C8DFBD17-B0FF-4489-815A-E6D4C38A9A7C}"/>
              </a:ext>
            </a:extLst>
          </p:cNvPr>
          <p:cNvSpPr/>
          <p:nvPr/>
        </p:nvSpPr>
        <p:spPr>
          <a:xfrm>
            <a:off x="6557977" y="410372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A84C6B-5212-4109-948F-2330A1ECD601}"/>
              </a:ext>
            </a:extLst>
          </p:cNvPr>
          <p:cNvCxnSpPr>
            <a:endCxn id="21" idx="0"/>
          </p:cNvCxnSpPr>
          <p:nvPr/>
        </p:nvCxnSpPr>
        <p:spPr>
          <a:xfrm>
            <a:off x="6753820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7CEA8-AB11-469A-B6FF-197D7DA226B1}"/>
              </a:ext>
            </a:extLst>
          </p:cNvPr>
          <p:cNvSpPr txBox="1"/>
          <p:nvPr/>
        </p:nvSpPr>
        <p:spPr>
          <a:xfrm>
            <a:off x="6986300" y="38994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2046242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E85A90D0-88F5-43C3-AE7B-1747A1B3BF9F}"/>
              </a:ext>
            </a:extLst>
          </p:cNvPr>
          <p:cNvSpPr/>
          <p:nvPr/>
        </p:nvSpPr>
        <p:spPr>
          <a:xfrm>
            <a:off x="6557977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DFAD3-FE84-48B4-A395-7307FE0DCF74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5644782" y="2480792"/>
            <a:ext cx="110903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">
            <a:extLst>
              <a:ext uri="{FF2B5EF4-FFF2-40B4-BE49-F238E27FC236}">
                <a16:creationId xmlns:a16="http://schemas.microsoft.com/office/drawing/2014/main" id="{2642ED88-850E-49C5-BCE0-0E4B719EF698}"/>
              </a:ext>
            </a:extLst>
          </p:cNvPr>
          <p:cNvSpPr/>
          <p:nvPr/>
        </p:nvSpPr>
        <p:spPr>
          <a:xfrm>
            <a:off x="6557977" y="342900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E32BFE-110D-4773-A1BB-F152A759B694}"/>
              </a:ext>
            </a:extLst>
          </p:cNvPr>
          <p:cNvCxnSpPr>
            <a:endCxn id="19" idx="0"/>
          </p:cNvCxnSpPr>
          <p:nvPr/>
        </p:nvCxnSpPr>
        <p:spPr>
          <a:xfrm>
            <a:off x="6753820" y="314914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>
            <a:extLst>
              <a:ext uri="{FF2B5EF4-FFF2-40B4-BE49-F238E27FC236}">
                <a16:creationId xmlns:a16="http://schemas.microsoft.com/office/drawing/2014/main" id="{C8DFBD17-B0FF-4489-815A-E6D4C38A9A7C}"/>
              </a:ext>
            </a:extLst>
          </p:cNvPr>
          <p:cNvSpPr/>
          <p:nvPr/>
        </p:nvSpPr>
        <p:spPr>
          <a:xfrm>
            <a:off x="6557977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A84C6B-5212-4109-948F-2330A1ECD601}"/>
              </a:ext>
            </a:extLst>
          </p:cNvPr>
          <p:cNvCxnSpPr>
            <a:endCxn id="21" idx="0"/>
          </p:cNvCxnSpPr>
          <p:nvPr/>
        </p:nvCxnSpPr>
        <p:spPr>
          <a:xfrm>
            <a:off x="6753820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7CEA8-AB11-469A-B6FF-197D7DA226B1}"/>
              </a:ext>
            </a:extLst>
          </p:cNvPr>
          <p:cNvSpPr txBox="1"/>
          <p:nvPr/>
        </p:nvSpPr>
        <p:spPr>
          <a:xfrm>
            <a:off x="6986300" y="38994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5517291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E85A90D0-88F5-43C3-AE7B-1747A1B3BF9F}"/>
              </a:ext>
            </a:extLst>
          </p:cNvPr>
          <p:cNvSpPr/>
          <p:nvPr/>
        </p:nvSpPr>
        <p:spPr>
          <a:xfrm>
            <a:off x="6557977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DFAD3-FE84-48B4-A395-7307FE0DCF74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5644782" y="2480792"/>
            <a:ext cx="110903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">
            <a:extLst>
              <a:ext uri="{FF2B5EF4-FFF2-40B4-BE49-F238E27FC236}">
                <a16:creationId xmlns:a16="http://schemas.microsoft.com/office/drawing/2014/main" id="{2642ED88-850E-49C5-BCE0-0E4B719EF698}"/>
              </a:ext>
            </a:extLst>
          </p:cNvPr>
          <p:cNvSpPr/>
          <p:nvPr/>
        </p:nvSpPr>
        <p:spPr>
          <a:xfrm>
            <a:off x="6557977" y="342900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E32BFE-110D-4773-A1BB-F152A759B694}"/>
              </a:ext>
            </a:extLst>
          </p:cNvPr>
          <p:cNvCxnSpPr>
            <a:endCxn id="19" idx="0"/>
          </p:cNvCxnSpPr>
          <p:nvPr/>
        </p:nvCxnSpPr>
        <p:spPr>
          <a:xfrm>
            <a:off x="6753820" y="314914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>
            <a:extLst>
              <a:ext uri="{FF2B5EF4-FFF2-40B4-BE49-F238E27FC236}">
                <a16:creationId xmlns:a16="http://schemas.microsoft.com/office/drawing/2014/main" id="{C8DFBD17-B0FF-4489-815A-E6D4C38A9A7C}"/>
              </a:ext>
            </a:extLst>
          </p:cNvPr>
          <p:cNvSpPr/>
          <p:nvPr/>
        </p:nvSpPr>
        <p:spPr>
          <a:xfrm>
            <a:off x="6557977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A84C6B-5212-4109-948F-2330A1ECD601}"/>
              </a:ext>
            </a:extLst>
          </p:cNvPr>
          <p:cNvCxnSpPr>
            <a:endCxn id="21" idx="0"/>
          </p:cNvCxnSpPr>
          <p:nvPr/>
        </p:nvCxnSpPr>
        <p:spPr>
          <a:xfrm>
            <a:off x="6753820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7CEA8-AB11-469A-B6FF-197D7DA226B1}"/>
              </a:ext>
            </a:extLst>
          </p:cNvPr>
          <p:cNvSpPr txBox="1"/>
          <p:nvPr/>
        </p:nvSpPr>
        <p:spPr>
          <a:xfrm>
            <a:off x="6986300" y="38994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3399BD-8F63-4787-A636-8FA38CCAB2F7}"/>
              </a:ext>
            </a:extLst>
          </p:cNvPr>
          <p:cNvSpPr txBox="1"/>
          <p:nvPr/>
        </p:nvSpPr>
        <p:spPr>
          <a:xfrm>
            <a:off x="490959" y="1158916"/>
            <a:ext cx="2305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en-GB" sz="2400" b="1" dirty="0">
                <a:solidFill>
                  <a:srgbClr val="FFC000"/>
                </a:solidFill>
              </a:rPr>
              <a:t>airstrike</a:t>
            </a:r>
            <a:r>
              <a:rPr lang="hu-HU" sz="2400" b="1" dirty="0">
                <a:solidFill>
                  <a:srgbClr val="FFC00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08803509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E85A90D0-88F5-43C3-AE7B-1747A1B3BF9F}"/>
              </a:ext>
            </a:extLst>
          </p:cNvPr>
          <p:cNvSpPr/>
          <p:nvPr/>
        </p:nvSpPr>
        <p:spPr>
          <a:xfrm>
            <a:off x="6557977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DFAD3-FE84-48B4-A395-7307FE0DCF74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5644782" y="2480792"/>
            <a:ext cx="110903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">
            <a:extLst>
              <a:ext uri="{FF2B5EF4-FFF2-40B4-BE49-F238E27FC236}">
                <a16:creationId xmlns:a16="http://schemas.microsoft.com/office/drawing/2014/main" id="{2642ED88-850E-49C5-BCE0-0E4B719EF698}"/>
              </a:ext>
            </a:extLst>
          </p:cNvPr>
          <p:cNvSpPr/>
          <p:nvPr/>
        </p:nvSpPr>
        <p:spPr>
          <a:xfrm>
            <a:off x="6557977" y="342900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E32BFE-110D-4773-A1BB-F152A759B694}"/>
              </a:ext>
            </a:extLst>
          </p:cNvPr>
          <p:cNvCxnSpPr>
            <a:endCxn id="19" idx="0"/>
          </p:cNvCxnSpPr>
          <p:nvPr/>
        </p:nvCxnSpPr>
        <p:spPr>
          <a:xfrm>
            <a:off x="6753820" y="314914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>
            <a:extLst>
              <a:ext uri="{FF2B5EF4-FFF2-40B4-BE49-F238E27FC236}">
                <a16:creationId xmlns:a16="http://schemas.microsoft.com/office/drawing/2014/main" id="{C8DFBD17-B0FF-4489-815A-E6D4C38A9A7C}"/>
              </a:ext>
            </a:extLst>
          </p:cNvPr>
          <p:cNvSpPr/>
          <p:nvPr/>
        </p:nvSpPr>
        <p:spPr>
          <a:xfrm>
            <a:off x="6557977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A84C6B-5212-4109-948F-2330A1ECD601}"/>
              </a:ext>
            </a:extLst>
          </p:cNvPr>
          <p:cNvCxnSpPr>
            <a:endCxn id="21" idx="0"/>
          </p:cNvCxnSpPr>
          <p:nvPr/>
        </p:nvCxnSpPr>
        <p:spPr>
          <a:xfrm>
            <a:off x="6753820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7CEA8-AB11-469A-B6FF-197D7DA226B1}"/>
              </a:ext>
            </a:extLst>
          </p:cNvPr>
          <p:cNvSpPr txBox="1"/>
          <p:nvPr/>
        </p:nvSpPr>
        <p:spPr>
          <a:xfrm>
            <a:off x="6986300" y="38994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3399BD-8F63-4787-A636-8FA38CCAB2F7}"/>
              </a:ext>
            </a:extLst>
          </p:cNvPr>
          <p:cNvSpPr txBox="1"/>
          <p:nvPr/>
        </p:nvSpPr>
        <p:spPr>
          <a:xfrm>
            <a:off x="490959" y="1158916"/>
            <a:ext cx="2305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en-GB" sz="2400" b="1" dirty="0">
                <a:solidFill>
                  <a:srgbClr val="FFC000"/>
                </a:solidFill>
              </a:rPr>
              <a:t>airstrike</a:t>
            </a:r>
            <a:r>
              <a:rPr lang="hu-HU" sz="2400" b="1" dirty="0">
                <a:solidFill>
                  <a:srgbClr val="FFC00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53382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EEE4F-4AEC-4C5F-A63A-E324DFB0EFBE}"/>
              </a:ext>
            </a:extLst>
          </p:cNvPr>
          <p:cNvSpPr txBox="1"/>
          <p:nvPr/>
        </p:nvSpPr>
        <p:spPr>
          <a:xfrm>
            <a:off x="490959" y="1158916"/>
            <a:ext cx="2756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INSERTION(„appl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  <a:r>
              <a:rPr lang="hu-HU" sz="2400" b="1" dirty="0">
                <a:solidFill>
                  <a:srgbClr val="FFC000"/>
                </a:solidFill>
              </a:rPr>
              <a:t>”)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1960153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E85A90D0-88F5-43C3-AE7B-1747A1B3BF9F}"/>
              </a:ext>
            </a:extLst>
          </p:cNvPr>
          <p:cNvSpPr/>
          <p:nvPr/>
        </p:nvSpPr>
        <p:spPr>
          <a:xfrm>
            <a:off x="6557977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DFAD3-FE84-48B4-A395-7307FE0DCF74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5644782" y="2480792"/>
            <a:ext cx="110903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">
            <a:extLst>
              <a:ext uri="{FF2B5EF4-FFF2-40B4-BE49-F238E27FC236}">
                <a16:creationId xmlns:a16="http://schemas.microsoft.com/office/drawing/2014/main" id="{2642ED88-850E-49C5-BCE0-0E4B719EF698}"/>
              </a:ext>
            </a:extLst>
          </p:cNvPr>
          <p:cNvSpPr/>
          <p:nvPr/>
        </p:nvSpPr>
        <p:spPr>
          <a:xfrm>
            <a:off x="6557977" y="342900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E32BFE-110D-4773-A1BB-F152A759B694}"/>
              </a:ext>
            </a:extLst>
          </p:cNvPr>
          <p:cNvCxnSpPr>
            <a:endCxn id="19" idx="0"/>
          </p:cNvCxnSpPr>
          <p:nvPr/>
        </p:nvCxnSpPr>
        <p:spPr>
          <a:xfrm>
            <a:off x="6753820" y="314914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>
            <a:extLst>
              <a:ext uri="{FF2B5EF4-FFF2-40B4-BE49-F238E27FC236}">
                <a16:creationId xmlns:a16="http://schemas.microsoft.com/office/drawing/2014/main" id="{C8DFBD17-B0FF-4489-815A-E6D4C38A9A7C}"/>
              </a:ext>
            </a:extLst>
          </p:cNvPr>
          <p:cNvSpPr/>
          <p:nvPr/>
        </p:nvSpPr>
        <p:spPr>
          <a:xfrm>
            <a:off x="6557977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A84C6B-5212-4109-948F-2330A1ECD601}"/>
              </a:ext>
            </a:extLst>
          </p:cNvPr>
          <p:cNvCxnSpPr>
            <a:endCxn id="21" idx="0"/>
          </p:cNvCxnSpPr>
          <p:nvPr/>
        </p:nvCxnSpPr>
        <p:spPr>
          <a:xfrm>
            <a:off x="6753820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7CEA8-AB11-469A-B6FF-197D7DA226B1}"/>
              </a:ext>
            </a:extLst>
          </p:cNvPr>
          <p:cNvSpPr txBox="1"/>
          <p:nvPr/>
        </p:nvSpPr>
        <p:spPr>
          <a:xfrm>
            <a:off x="6986300" y="38994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3399BD-8F63-4787-A636-8FA38CCAB2F7}"/>
              </a:ext>
            </a:extLst>
          </p:cNvPr>
          <p:cNvSpPr txBox="1"/>
          <p:nvPr/>
        </p:nvSpPr>
        <p:spPr>
          <a:xfrm>
            <a:off x="490959" y="1158916"/>
            <a:ext cx="2305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en-GB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GB" sz="2400" b="1" dirty="0">
                <a:solidFill>
                  <a:srgbClr val="FFC000"/>
                </a:solidFill>
              </a:rPr>
              <a:t>irstrike</a:t>
            </a:r>
            <a:r>
              <a:rPr lang="hu-HU" sz="2400" b="1" dirty="0">
                <a:solidFill>
                  <a:srgbClr val="FFC00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18827820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47ED3C-B57A-42A4-AD8E-BB70DD4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as Associative Arrays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512E4E-619F-464B-A86F-6F10068522BE}"/>
              </a:ext>
            </a:extLst>
          </p:cNvPr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A59649D-5B9D-494C-B2B7-6ED160765241}"/>
              </a:ext>
            </a:extLst>
          </p:cNvPr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A57A89-861C-45D9-AA82-9E809661CA24}"/>
              </a:ext>
            </a:extLst>
          </p:cNvPr>
          <p:cNvCxnSpPr>
            <a:endCxn id="5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">
            <a:extLst>
              <a:ext uri="{FF2B5EF4-FFF2-40B4-BE49-F238E27FC236}">
                <a16:creationId xmlns:a16="http://schemas.microsoft.com/office/drawing/2014/main" id="{2456B99D-21C9-4E7E-8404-3011B60B28B2}"/>
              </a:ext>
            </a:extLst>
          </p:cNvPr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1C68E-1CDD-462D-9E27-DEA909B1F35D}"/>
              </a:ext>
            </a:extLst>
          </p:cNvPr>
          <p:cNvCxnSpPr>
            <a:endCxn id="8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3">
            <a:extLst>
              <a:ext uri="{FF2B5EF4-FFF2-40B4-BE49-F238E27FC236}">
                <a16:creationId xmlns:a16="http://schemas.microsoft.com/office/drawing/2014/main" id="{C11EAEE7-1DD0-428E-AF16-495B17E9C58E}"/>
              </a:ext>
            </a:extLst>
          </p:cNvPr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8D1106-D9DA-4B16-8156-CAA4DBA278D5}"/>
              </a:ext>
            </a:extLst>
          </p:cNvPr>
          <p:cNvCxnSpPr>
            <a:endCxn id="10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">
            <a:extLst>
              <a:ext uri="{FF2B5EF4-FFF2-40B4-BE49-F238E27FC236}">
                <a16:creationId xmlns:a16="http://schemas.microsoft.com/office/drawing/2014/main" id="{D79AD533-E599-490C-B68C-2A1B72D1979D}"/>
              </a:ext>
            </a:extLst>
          </p:cNvPr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922675-511F-4EE7-BBBC-ED76C07B7A2A}"/>
              </a:ext>
            </a:extLst>
          </p:cNvPr>
          <p:cNvCxnSpPr>
            <a:endCxn id="12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">
            <a:extLst>
              <a:ext uri="{FF2B5EF4-FFF2-40B4-BE49-F238E27FC236}">
                <a16:creationId xmlns:a16="http://schemas.microsoft.com/office/drawing/2014/main" id="{3CB46F3D-60A2-4EB9-9831-E74C277196EF}"/>
              </a:ext>
            </a:extLst>
          </p:cNvPr>
          <p:cNvSpPr/>
          <p:nvPr/>
        </p:nvSpPr>
        <p:spPr>
          <a:xfrm>
            <a:off x="5448939" y="543933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B1633B-73EB-426B-B92D-B3BB5668741C}"/>
              </a:ext>
            </a:extLst>
          </p:cNvPr>
          <p:cNvCxnSpPr>
            <a:endCxn id="14" idx="0"/>
          </p:cNvCxnSpPr>
          <p:nvPr/>
        </p:nvCxnSpPr>
        <p:spPr>
          <a:xfrm>
            <a:off x="5644782" y="515947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17E2C5-7341-4D0D-AC15-D9B9EA50AEA8}"/>
              </a:ext>
            </a:extLst>
          </p:cNvPr>
          <p:cNvSpPr txBox="1"/>
          <p:nvPr/>
        </p:nvSpPr>
        <p:spPr>
          <a:xfrm>
            <a:off x="5808351" y="512460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E85A90D0-88F5-43C3-AE7B-1747A1B3BF9F}"/>
              </a:ext>
            </a:extLst>
          </p:cNvPr>
          <p:cNvSpPr/>
          <p:nvPr/>
        </p:nvSpPr>
        <p:spPr>
          <a:xfrm>
            <a:off x="6557977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4DFAD3-FE84-48B4-A395-7307FE0DCF74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5644782" y="2480792"/>
            <a:ext cx="110903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3">
            <a:extLst>
              <a:ext uri="{FF2B5EF4-FFF2-40B4-BE49-F238E27FC236}">
                <a16:creationId xmlns:a16="http://schemas.microsoft.com/office/drawing/2014/main" id="{2642ED88-850E-49C5-BCE0-0E4B719EF698}"/>
              </a:ext>
            </a:extLst>
          </p:cNvPr>
          <p:cNvSpPr/>
          <p:nvPr/>
        </p:nvSpPr>
        <p:spPr>
          <a:xfrm>
            <a:off x="6557977" y="342900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E32BFE-110D-4773-A1BB-F152A759B694}"/>
              </a:ext>
            </a:extLst>
          </p:cNvPr>
          <p:cNvCxnSpPr>
            <a:endCxn id="19" idx="0"/>
          </p:cNvCxnSpPr>
          <p:nvPr/>
        </p:nvCxnSpPr>
        <p:spPr>
          <a:xfrm>
            <a:off x="6753820" y="3149146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3">
            <a:extLst>
              <a:ext uri="{FF2B5EF4-FFF2-40B4-BE49-F238E27FC236}">
                <a16:creationId xmlns:a16="http://schemas.microsoft.com/office/drawing/2014/main" id="{C8DFBD17-B0FF-4489-815A-E6D4C38A9A7C}"/>
              </a:ext>
            </a:extLst>
          </p:cNvPr>
          <p:cNvSpPr/>
          <p:nvPr/>
        </p:nvSpPr>
        <p:spPr>
          <a:xfrm>
            <a:off x="6557977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A84C6B-5212-4109-948F-2330A1ECD601}"/>
              </a:ext>
            </a:extLst>
          </p:cNvPr>
          <p:cNvCxnSpPr>
            <a:endCxn id="21" idx="0"/>
          </p:cNvCxnSpPr>
          <p:nvPr/>
        </p:nvCxnSpPr>
        <p:spPr>
          <a:xfrm>
            <a:off x="6753820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7CEA8-AB11-469A-B6FF-197D7DA226B1}"/>
              </a:ext>
            </a:extLst>
          </p:cNvPr>
          <p:cNvSpPr txBox="1"/>
          <p:nvPr/>
        </p:nvSpPr>
        <p:spPr>
          <a:xfrm>
            <a:off x="6986300" y="38994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3399BD-8F63-4787-A636-8FA38CCAB2F7}"/>
              </a:ext>
            </a:extLst>
          </p:cNvPr>
          <p:cNvSpPr txBox="1"/>
          <p:nvPr/>
        </p:nvSpPr>
        <p:spPr>
          <a:xfrm>
            <a:off x="490959" y="1158916"/>
            <a:ext cx="2305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en-GB" sz="2400" b="1" dirty="0">
                <a:solidFill>
                  <a:srgbClr val="FFC000"/>
                </a:solidFill>
              </a:rPr>
              <a:t>a</a:t>
            </a:r>
            <a:r>
              <a:rPr lang="en-GB" sz="2400" b="1" dirty="0">
                <a:solidFill>
                  <a:srgbClr val="FF9999"/>
                </a:solidFill>
              </a:rPr>
              <a:t>i</a:t>
            </a:r>
            <a:r>
              <a:rPr lang="en-GB" sz="2400" b="1" dirty="0">
                <a:solidFill>
                  <a:srgbClr val="FFC000"/>
                </a:solidFill>
              </a:rPr>
              <a:t>rstrike</a:t>
            </a:r>
            <a:r>
              <a:rPr lang="hu-HU" sz="2400" b="1" dirty="0">
                <a:solidFill>
                  <a:srgbClr val="FFC00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70408012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Tries vs. Hashing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224491528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Hashing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replace hashtables (and associative arrays)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tries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– tries are more effective data structures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searching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383797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Hashing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replace hashtables (and associative arrays)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tries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– tries are more effective data structures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searching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search-miss: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tries are more efficient when we do not find 			the item we are looking for 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</a:t>
            </a:r>
            <a:r>
              <a:rPr lang="hu-HU" b="1" dirty="0">
                <a:solidFill>
                  <a:srgbClr val="FFC000"/>
                </a:solidFill>
                <a:sym typeface="Wingdings" panose="05000000000000000000" pitchFamily="2" charset="2"/>
              </a:rPr>
              <a:t>HASHTABLES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has to consider all the letters of the key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</a:t>
            </a:r>
            <a:r>
              <a:rPr lang="hu-HU" b="1" dirty="0">
                <a:solidFill>
                  <a:srgbClr val="FFC000"/>
                </a:solidFill>
                <a:sym typeface="Wingdings" panose="05000000000000000000" pitchFamily="2" charset="2"/>
              </a:rPr>
              <a:t>TRIES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this operation may be even sub-linear</a:t>
            </a:r>
          </a:p>
        </p:txBody>
      </p:sp>
    </p:spTree>
    <p:extLst>
      <p:ext uri="{BB962C8B-B14F-4D97-AF65-F5344CB8AC3E}">
        <p14:creationId xmlns:p14="http://schemas.microsoft.com/office/powerpoint/2010/main" val="149376550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Hashing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1574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replace hashtables (and associative arrays)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tries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– tries are more effective data structures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searching</a:t>
            </a:r>
          </a:p>
          <a:p>
            <a:pPr marL="0" indent="0">
              <a:buNone/>
            </a:pP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worst-case scenario: 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</a:t>
            </a:r>
            <a:r>
              <a:rPr lang="hu-HU" b="1" dirty="0">
                <a:solidFill>
                  <a:srgbClr val="FFC000"/>
                </a:solidFill>
                <a:sym typeface="Wingdings" panose="05000000000000000000" pitchFamily="2" charset="2"/>
              </a:rPr>
              <a:t>HASHTABLES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because of the collisions there may be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			running times for the operations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</a:t>
            </a:r>
            <a:r>
              <a:rPr lang="hu-HU" b="1" dirty="0">
                <a:solidFill>
                  <a:srgbClr val="FFC000"/>
                </a:solidFill>
                <a:sym typeface="Wingdings" panose="05000000000000000000" pitchFamily="2" charset="2"/>
              </a:rPr>
              <a:t>TRIES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operations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O(m)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 and usually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 &gt;&gt; 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(more items than the length of the key)</a:t>
            </a:r>
          </a:p>
        </p:txBody>
      </p:sp>
    </p:spTree>
    <p:extLst>
      <p:ext uri="{BB962C8B-B14F-4D97-AF65-F5344CB8AC3E}">
        <p14:creationId xmlns:p14="http://schemas.microsoft.com/office/powerpoint/2010/main" val="344222943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Hashing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1574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replace hashtables (and associative arrays)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tries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– tries are more effective data structures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searching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can not be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collisions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when using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tries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797875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Hashing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1574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replace hashtables (and associative arrays)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tries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– tries are more effective data structures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searching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can not be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collisions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when using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tries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TRIES SUPPORT SORTING OPERATION 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514985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Hashing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1574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replace hashtables (and associative arrays)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tries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– tries are more effective data structures for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searching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can not be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collisions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when using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tries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TRIES SUPPORT SORTING OPERATION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are no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perfect hash-function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unfortunately – maybe it is better not to rely on hashing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1638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and Hashing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1574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HashTables are better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memory management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arrays are a single chunk of memory which means that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items are located right next to each other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the main memory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nodes in a trie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linked with references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but these nodes are stored in different memory location in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main memory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we are using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external memory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(HDD) then hashing based associative arrays are better – because there are fewer read operations</a:t>
            </a:r>
          </a:p>
        </p:txBody>
      </p:sp>
    </p:spTree>
    <p:extLst>
      <p:ext uri="{BB962C8B-B14F-4D97-AF65-F5344CB8AC3E}">
        <p14:creationId xmlns:p14="http://schemas.microsoft.com/office/powerpoint/2010/main" val="358270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0924460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Tries Applications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320486289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0304" y="1439647"/>
            <a:ext cx="3941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 Google’s Search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68" y="2102660"/>
            <a:ext cx="3941464" cy="2165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6914" y="4680126"/>
            <a:ext cx="101781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tries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ternary search trees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to implement auto-complete feature very efficiently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we can use tries for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spell-checkers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 well –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spell checker is an application program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flags words in a document that may not be spelled correctly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91A3DD-A763-41C3-92F0-554E1755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Applications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4339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0304" y="2015782"/>
            <a:ext cx="1111945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ym typeface="Wingdings" panose="05000000000000000000" pitchFamily="2" charset="2"/>
              </a:rPr>
              <a:t>The main bottlenecks of the internet is the address lookup operation performed by routers</a:t>
            </a:r>
          </a:p>
          <a:p>
            <a:endParaRPr lang="hu-HU" sz="2000" dirty="0">
              <a:sym typeface="Wingdings" panose="05000000000000000000" pitchFamily="2" charset="2"/>
            </a:endParaRPr>
          </a:p>
          <a:p>
            <a:r>
              <a:rPr lang="hu-HU" sz="2000" dirty="0">
                <a:sym typeface="Wingdings" panose="05000000000000000000" pitchFamily="2" charset="2"/>
              </a:rPr>
              <a:t>	 the </a:t>
            </a:r>
            <a:r>
              <a:rPr lang="hu-HU" sz="2000" b="1" dirty="0">
                <a:sym typeface="Wingdings" panose="05000000000000000000" pitchFamily="2" charset="2"/>
              </a:rPr>
              <a:t>Internet Protocol </a:t>
            </a:r>
            <a:r>
              <a:rPr lang="hu-HU" sz="2000" dirty="0">
                <a:sym typeface="Wingdings" panose="05000000000000000000" pitchFamily="2" charset="2"/>
              </a:rPr>
              <a:t>(IP) sends the data in packets: these packets contain</a:t>
            </a:r>
          </a:p>
          <a:p>
            <a:r>
              <a:rPr lang="hu-HU" sz="2000" dirty="0">
                <a:sym typeface="Wingdings" panose="05000000000000000000" pitchFamily="2" charset="2"/>
              </a:rPr>
              <a:t>		the destination’s IP address in the header (32-bit or 64-bit number)</a:t>
            </a:r>
          </a:p>
          <a:p>
            <a:endParaRPr lang="hu-HU" sz="2000" dirty="0">
              <a:sym typeface="Wingdings" panose="05000000000000000000" pitchFamily="2" charset="2"/>
            </a:endParaRPr>
          </a:p>
          <a:p>
            <a:r>
              <a:rPr lang="hu-HU" sz="2000" dirty="0">
                <a:sym typeface="Wingdings" panose="05000000000000000000" pitchFamily="2" charset="2"/>
              </a:rPr>
              <a:t>	 the packets are routed by several routers: every router sends the packet toward</a:t>
            </a:r>
          </a:p>
          <a:p>
            <a:r>
              <a:rPr lang="hu-HU" sz="2000" dirty="0">
                <a:sym typeface="Wingdings" panose="05000000000000000000" pitchFamily="2" charset="2"/>
              </a:rPr>
              <a:t>		its final destination </a:t>
            </a:r>
          </a:p>
          <a:p>
            <a:endParaRPr lang="hu-HU" sz="2000" dirty="0"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	                          </a:t>
            </a: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EVERY ROUTER HAS A TABLE (LC-TRIE) WITH THE BEST FORWARDING DIRECTION</a:t>
            </a:r>
          </a:p>
          <a:p>
            <a:endParaRPr lang="hu-HU" sz="2000" dirty="0">
              <a:sym typeface="Wingdings" panose="05000000000000000000" pitchFamily="2" charset="2"/>
            </a:endParaRPr>
          </a:p>
          <a:p>
            <a:r>
              <a:rPr lang="hu-HU" sz="2000" dirty="0">
                <a:sym typeface="Wingdings" panose="05000000000000000000" pitchFamily="2" charset="2"/>
              </a:rPr>
              <a:t>				~ this table only contains prefixes: all IP addresses starting with the</a:t>
            </a:r>
          </a:p>
          <a:p>
            <a:r>
              <a:rPr lang="hu-HU" sz="2000" dirty="0">
                <a:sym typeface="Wingdings" panose="05000000000000000000" pitchFamily="2" charset="2"/>
              </a:rPr>
              <a:t>				       same bits are forwarded in the same direction</a:t>
            </a:r>
          </a:p>
          <a:p>
            <a:r>
              <a:rPr lang="hu-HU" sz="2000" dirty="0">
                <a:sym typeface="Wingdings" panose="05000000000000000000" pitchFamily="2" charset="2"/>
              </a:rPr>
              <a:t>					(this is why </a:t>
            </a:r>
            <a:r>
              <a:rPr lang="hu-HU" sz="2000" b="1" dirty="0">
                <a:sym typeface="Wingdings" panose="05000000000000000000" pitchFamily="2" charset="2"/>
              </a:rPr>
              <a:t>longest common prefix </a:t>
            </a:r>
            <a:r>
              <a:rPr lang="hu-HU" sz="2000" dirty="0">
                <a:sym typeface="Wingdings" panose="05000000000000000000" pitchFamily="2" charset="2"/>
              </a:rPr>
              <a:t>is important)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4" y="4731547"/>
            <a:ext cx="2324435" cy="153983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B29E3E-C0CA-4532-9CCA-D9C8DBD9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Applications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DFB2E-4113-4E19-A4E9-C72C743DC5DD}"/>
              </a:ext>
            </a:extLst>
          </p:cNvPr>
          <p:cNvSpPr txBox="1"/>
          <p:nvPr/>
        </p:nvSpPr>
        <p:spPr>
          <a:xfrm>
            <a:off x="850304" y="1439647"/>
            <a:ext cx="1892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2.) IP Routing</a:t>
            </a:r>
          </a:p>
        </p:txBody>
      </p:sp>
    </p:spTree>
    <p:extLst>
      <p:ext uri="{BB962C8B-B14F-4D97-AF65-F5344CB8AC3E}">
        <p14:creationId xmlns:p14="http://schemas.microsoft.com/office/powerpoint/2010/main" val="276579166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8661" y="2094180"/>
            <a:ext cx="96667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ym typeface="Wingdings" panose="05000000000000000000" pitchFamily="2" charset="2"/>
              </a:rPr>
              <a:t>tries may be slower than hashtables and dictionaries: if the hash-function is perfect</a:t>
            </a:r>
          </a:p>
          <a:p>
            <a:pPr lvl="1"/>
            <a:r>
              <a:rPr lang="hu-HU" sz="2000" dirty="0">
                <a:sym typeface="Wingdings" panose="05000000000000000000" pitchFamily="2" charset="2"/>
              </a:rPr>
              <a:t>then the operations have </a:t>
            </a:r>
            <a:r>
              <a:rPr lang="hu-HU" sz="2000" b="1" dirty="0">
                <a:sym typeface="Wingdings" panose="05000000000000000000" pitchFamily="2" charset="2"/>
              </a:rPr>
              <a:t>O(1) </a:t>
            </a:r>
            <a:r>
              <a:rPr lang="hu-HU" sz="2000" dirty="0">
                <a:sym typeface="Wingdings" panose="05000000000000000000" pitchFamily="2" charset="2"/>
              </a:rPr>
              <a:t>constant running time</a:t>
            </a:r>
          </a:p>
          <a:p>
            <a:pPr lvl="1"/>
            <a:endParaRPr lang="hu-HU" sz="2000" dirty="0">
              <a:sym typeface="Wingdings" panose="05000000000000000000" pitchFamily="2" charset="2"/>
            </a:endParaRPr>
          </a:p>
          <a:p>
            <a:pPr lvl="1"/>
            <a:r>
              <a:rPr lang="hu-HU" sz="2000" dirty="0">
                <a:sym typeface="Wingdings" panose="05000000000000000000" pitchFamily="2" charset="2"/>
              </a:rPr>
              <a:t>	</a:t>
            </a: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BUT USUALLY THE HASH-FUNCTION IS NOT PERFECT SO THERE ARE COLLISSIONS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ym typeface="Wingdings" panose="05000000000000000000" pitchFamily="2" charset="2"/>
              </a:rPr>
              <a:t>tries needs more memory: a memory chunk is allocated for every single character</a:t>
            </a:r>
          </a:p>
          <a:p>
            <a:pPr lvl="1"/>
            <a:r>
              <a:rPr lang="hu-HU" sz="2000" dirty="0">
                <a:sym typeface="Wingdings" panose="05000000000000000000" pitchFamily="2" charset="2"/>
              </a:rPr>
              <a:t> with tries BUT for hash tables there is just a single chunk of 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8661" y="4412977"/>
            <a:ext cx="916064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ym typeface="Wingdings" panose="05000000000000000000" pitchFamily="2" charset="2"/>
              </a:rPr>
              <a:t>tries work only with string keys + need lots of memory (ternary search trees do not)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ym typeface="Wingdings" panose="05000000000000000000" pitchFamily="2" charset="2"/>
              </a:rPr>
              <a:t>search misses only involve a few characters (this is the main advantage of tries)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0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ym typeface="Wingdings" panose="05000000000000000000" pitchFamily="2" charset="2"/>
              </a:rPr>
              <a:t>tries supports more operations (sorting and autocomplete)</a:t>
            </a:r>
            <a:endParaRPr lang="hu-H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442192" y="6121468"/>
            <a:ext cx="7897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ON AVERAGE TRIES ARE MORE FLEXIBLE AND FASTER THAN HASHTABLES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168C9CE-F3BD-400B-A019-AB65703E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Applications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14382-303E-46D8-9837-2D6D2740E261}"/>
              </a:ext>
            </a:extLst>
          </p:cNvPr>
          <p:cNvSpPr txBox="1"/>
          <p:nvPr/>
        </p:nvSpPr>
        <p:spPr>
          <a:xfrm>
            <a:off x="850304" y="1439647"/>
            <a:ext cx="507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3.) Associative Arrays without Hashing</a:t>
            </a:r>
          </a:p>
        </p:txBody>
      </p:sp>
    </p:spTree>
    <p:extLst>
      <p:ext uri="{BB962C8B-B14F-4D97-AF65-F5344CB8AC3E}">
        <p14:creationId xmlns:p14="http://schemas.microsoft.com/office/powerpoint/2010/main" val="299003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350A7-861C-451A-9002-C6A9B8F5F5C1}"/>
              </a:ext>
            </a:extLst>
          </p:cNvPr>
          <p:cNvSpPr txBox="1"/>
          <p:nvPr/>
        </p:nvSpPr>
        <p:spPr>
          <a:xfrm>
            <a:off x="490959" y="1158916"/>
            <a:ext cx="239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INSERTION(„air”)</a:t>
            </a:r>
          </a:p>
        </p:txBody>
      </p:sp>
    </p:spTree>
    <p:extLst>
      <p:ext uri="{BB962C8B-B14F-4D97-AF65-F5344CB8AC3E}">
        <p14:creationId xmlns:p14="http://schemas.microsoft.com/office/powerpoint/2010/main" val="241133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350A7-861C-451A-9002-C6A9B8F5F5C1}"/>
              </a:ext>
            </a:extLst>
          </p:cNvPr>
          <p:cNvSpPr txBox="1"/>
          <p:nvPr/>
        </p:nvSpPr>
        <p:spPr>
          <a:xfrm>
            <a:off x="490959" y="1158916"/>
            <a:ext cx="239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INSERTION(„air”)</a:t>
            </a:r>
          </a:p>
        </p:txBody>
      </p:sp>
    </p:spTree>
    <p:extLst>
      <p:ext uri="{BB962C8B-B14F-4D97-AF65-F5344CB8AC3E}">
        <p14:creationId xmlns:p14="http://schemas.microsoft.com/office/powerpoint/2010/main" val="273472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350A7-861C-451A-9002-C6A9B8F5F5C1}"/>
              </a:ext>
            </a:extLst>
          </p:cNvPr>
          <p:cNvSpPr txBox="1"/>
          <p:nvPr/>
        </p:nvSpPr>
        <p:spPr>
          <a:xfrm>
            <a:off x="490959" y="1158916"/>
            <a:ext cx="239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ir”)</a:t>
            </a:r>
          </a:p>
        </p:txBody>
      </p:sp>
    </p:spTree>
    <p:extLst>
      <p:ext uri="{BB962C8B-B14F-4D97-AF65-F5344CB8AC3E}">
        <p14:creationId xmlns:p14="http://schemas.microsoft.com/office/powerpoint/2010/main" val="265490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trie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data structures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digital trees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prefix trees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are tree like data structures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was first constructed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1959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René de la Briandais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very similar to binary search trees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usually they are used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associative arrays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(hashmap or dictionary) where keys are strings</a:t>
            </a:r>
          </a:p>
          <a:p>
            <a:pPr marL="0" indent="0">
              <a:buNone/>
            </a:pP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TRIES CAN OUTPERFORM HASHING BASED 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4087647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350A7-861C-451A-9002-C6A9B8F5F5C1}"/>
              </a:ext>
            </a:extLst>
          </p:cNvPr>
          <p:cNvSpPr txBox="1"/>
          <p:nvPr/>
        </p:nvSpPr>
        <p:spPr>
          <a:xfrm>
            <a:off x="490959" y="1158916"/>
            <a:ext cx="239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hu-HU" sz="2400" b="1" dirty="0">
                <a:solidFill>
                  <a:srgbClr val="FFC000"/>
                </a:solidFill>
              </a:rPr>
              <a:t>r”)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560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350A7-861C-451A-9002-C6A9B8F5F5C1}"/>
              </a:ext>
            </a:extLst>
          </p:cNvPr>
          <p:cNvSpPr txBox="1"/>
          <p:nvPr/>
        </p:nvSpPr>
        <p:spPr>
          <a:xfrm>
            <a:off x="490959" y="1158916"/>
            <a:ext cx="239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INSERTION(„ai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</a:t>
            </a:r>
            <a:r>
              <a:rPr lang="hu-HU" sz="2400" b="1" dirty="0">
                <a:solidFill>
                  <a:srgbClr val="FFC000"/>
                </a:solidFill>
              </a:rPr>
              <a:t>”)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984370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971132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39B3A-6F2B-4B95-8324-64E779BB30B5}"/>
              </a:ext>
            </a:extLst>
          </p:cNvPr>
          <p:cNvSpPr txBox="1"/>
          <p:nvPr/>
        </p:nvSpPr>
        <p:spPr>
          <a:xfrm>
            <a:off x="490959" y="1158916"/>
            <a:ext cx="309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INSERTION(„approve”)</a:t>
            </a:r>
          </a:p>
        </p:txBody>
      </p:sp>
    </p:spTree>
    <p:extLst>
      <p:ext uri="{BB962C8B-B14F-4D97-AF65-F5344CB8AC3E}">
        <p14:creationId xmlns:p14="http://schemas.microsoft.com/office/powerpoint/2010/main" val="1946170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39B3A-6F2B-4B95-8324-64E779BB30B5}"/>
              </a:ext>
            </a:extLst>
          </p:cNvPr>
          <p:cNvSpPr txBox="1"/>
          <p:nvPr/>
        </p:nvSpPr>
        <p:spPr>
          <a:xfrm>
            <a:off x="490959" y="1158916"/>
            <a:ext cx="309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INSERTION(„approve”)</a:t>
            </a:r>
          </a:p>
        </p:txBody>
      </p:sp>
    </p:spTree>
    <p:extLst>
      <p:ext uri="{BB962C8B-B14F-4D97-AF65-F5344CB8AC3E}">
        <p14:creationId xmlns:p14="http://schemas.microsoft.com/office/powerpoint/2010/main" val="4057298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39B3A-6F2B-4B95-8324-64E779BB30B5}"/>
              </a:ext>
            </a:extLst>
          </p:cNvPr>
          <p:cNvSpPr txBox="1"/>
          <p:nvPr/>
        </p:nvSpPr>
        <p:spPr>
          <a:xfrm>
            <a:off x="490959" y="1158916"/>
            <a:ext cx="309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pprove”)</a:t>
            </a:r>
          </a:p>
        </p:txBody>
      </p:sp>
    </p:spTree>
    <p:extLst>
      <p:ext uri="{BB962C8B-B14F-4D97-AF65-F5344CB8AC3E}">
        <p14:creationId xmlns:p14="http://schemas.microsoft.com/office/powerpoint/2010/main" val="199729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39B3A-6F2B-4B95-8324-64E779BB30B5}"/>
              </a:ext>
            </a:extLst>
          </p:cNvPr>
          <p:cNvSpPr txBox="1"/>
          <p:nvPr/>
        </p:nvSpPr>
        <p:spPr>
          <a:xfrm>
            <a:off x="490959" y="1158916"/>
            <a:ext cx="309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hu-HU" sz="2400" b="1" dirty="0">
                <a:solidFill>
                  <a:srgbClr val="FFC000"/>
                </a:solidFill>
              </a:rPr>
              <a:t>prove”)</a:t>
            </a:r>
          </a:p>
        </p:txBody>
      </p:sp>
    </p:spTree>
    <p:extLst>
      <p:ext uri="{BB962C8B-B14F-4D97-AF65-F5344CB8AC3E}">
        <p14:creationId xmlns:p14="http://schemas.microsoft.com/office/powerpoint/2010/main" val="3041995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39B3A-6F2B-4B95-8324-64E779BB30B5}"/>
              </a:ext>
            </a:extLst>
          </p:cNvPr>
          <p:cNvSpPr txBox="1"/>
          <p:nvPr/>
        </p:nvSpPr>
        <p:spPr>
          <a:xfrm>
            <a:off x="490959" y="1158916"/>
            <a:ext cx="309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hu-HU" sz="2400" b="1" dirty="0">
                <a:solidFill>
                  <a:srgbClr val="FFC000"/>
                </a:solidFill>
              </a:rPr>
              <a:t>rove”)</a:t>
            </a:r>
          </a:p>
        </p:txBody>
      </p:sp>
    </p:spTree>
    <p:extLst>
      <p:ext uri="{BB962C8B-B14F-4D97-AF65-F5344CB8AC3E}">
        <p14:creationId xmlns:p14="http://schemas.microsoft.com/office/powerpoint/2010/main" val="1215286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39B3A-6F2B-4B95-8324-64E779BB30B5}"/>
              </a:ext>
            </a:extLst>
          </p:cNvPr>
          <p:cNvSpPr txBox="1"/>
          <p:nvPr/>
        </p:nvSpPr>
        <p:spPr>
          <a:xfrm>
            <a:off x="490959" y="1158916"/>
            <a:ext cx="309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INSERTION(„app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</a:t>
            </a:r>
            <a:r>
              <a:rPr lang="hu-HU" sz="2400" b="1" dirty="0">
                <a:solidFill>
                  <a:srgbClr val="FFC000"/>
                </a:solidFill>
              </a:rPr>
              <a:t>ove”)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305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39B3A-6F2B-4B95-8324-64E779BB30B5}"/>
              </a:ext>
            </a:extLst>
          </p:cNvPr>
          <p:cNvSpPr txBox="1"/>
          <p:nvPr/>
        </p:nvSpPr>
        <p:spPr>
          <a:xfrm>
            <a:off x="490959" y="1158916"/>
            <a:ext cx="309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INSERTION(„appr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</a:t>
            </a:r>
            <a:r>
              <a:rPr lang="hu-HU" sz="2400" b="1" dirty="0">
                <a:solidFill>
                  <a:srgbClr val="FFC000"/>
                </a:solidFill>
              </a:rPr>
              <a:t>ve”)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059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D2223-CF1B-482E-AA06-54E797EA4D1E}"/>
              </a:ext>
            </a:extLst>
          </p:cNvPr>
          <p:cNvSpPr txBox="1"/>
          <p:nvPr/>
        </p:nvSpPr>
        <p:spPr>
          <a:xfrm>
            <a:off x="1449807" y="2268986"/>
            <a:ext cx="7007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hashmaps are very efficient – we can achieve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running time for the most important operations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5D1C0-7C97-477C-A6E5-84D41BE3172A}"/>
              </a:ext>
            </a:extLst>
          </p:cNvPr>
          <p:cNvSpPr txBox="1"/>
          <p:nvPr/>
        </p:nvSpPr>
        <p:spPr>
          <a:xfrm>
            <a:off x="1449807" y="3185508"/>
            <a:ext cx="100610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support sorting +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hash-function is usually not perfect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would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like to construct a data structure where search and insert operations have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running time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proportional to the length of the key 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~ hashmap worst case search: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6495B-74CF-4059-88E8-11BF6E64399D}"/>
              </a:ext>
            </a:extLst>
          </p:cNvPr>
          <p:cNvSpPr txBox="1"/>
          <p:nvPr/>
        </p:nvSpPr>
        <p:spPr>
          <a:xfrm>
            <a:off x="1449807" y="5247841"/>
            <a:ext cx="8612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would like to get rid of collisions: this can be solved with tries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+ add another feature: sorting !!!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2B7A9-5C9B-4CF0-AC5E-86AACB4D0381}"/>
              </a:ext>
            </a:extLst>
          </p:cNvPr>
          <p:cNvSpPr txBox="1"/>
          <p:nvPr/>
        </p:nvSpPr>
        <p:spPr>
          <a:xfrm>
            <a:off x="838200" y="1470944"/>
            <a:ext cx="4319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C000"/>
                </a:solidFill>
              </a:rPr>
              <a:t>WHAT IS THE MOTIVATION?</a:t>
            </a:r>
          </a:p>
        </p:txBody>
      </p:sp>
    </p:spTree>
    <p:extLst>
      <p:ext uri="{BB962C8B-B14F-4D97-AF65-F5344CB8AC3E}">
        <p14:creationId xmlns:p14="http://schemas.microsoft.com/office/powerpoint/2010/main" val="721621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39B3A-6F2B-4B95-8324-64E779BB30B5}"/>
              </a:ext>
            </a:extLst>
          </p:cNvPr>
          <p:cNvSpPr txBox="1"/>
          <p:nvPr/>
        </p:nvSpPr>
        <p:spPr>
          <a:xfrm>
            <a:off x="490959" y="1158916"/>
            <a:ext cx="309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INSERTION(„appro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hu-HU" sz="2400" b="1" dirty="0">
                <a:solidFill>
                  <a:srgbClr val="FFC000"/>
                </a:solidFill>
              </a:rPr>
              <a:t>e”)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270412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39B3A-6F2B-4B95-8324-64E779BB30B5}"/>
              </a:ext>
            </a:extLst>
          </p:cNvPr>
          <p:cNvSpPr txBox="1"/>
          <p:nvPr/>
        </p:nvSpPr>
        <p:spPr>
          <a:xfrm>
            <a:off x="490959" y="1158916"/>
            <a:ext cx="309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INSERTION(„approv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  <a:r>
              <a:rPr lang="hu-HU" sz="2400" b="1" dirty="0">
                <a:solidFill>
                  <a:srgbClr val="FFC000"/>
                </a:solidFill>
              </a:rPr>
              <a:t>”)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94492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38784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39B3A-6F2B-4B95-8324-64E779BB30B5}"/>
              </a:ext>
            </a:extLst>
          </p:cNvPr>
          <p:cNvSpPr txBox="1"/>
          <p:nvPr/>
        </p:nvSpPr>
        <p:spPr>
          <a:xfrm>
            <a:off x="490959" y="1158916"/>
            <a:ext cx="251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INSERTION(„bee”)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27451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39B3A-6F2B-4B95-8324-64E779BB30B5}"/>
              </a:ext>
            </a:extLst>
          </p:cNvPr>
          <p:cNvSpPr txBox="1"/>
          <p:nvPr/>
        </p:nvSpPr>
        <p:spPr>
          <a:xfrm>
            <a:off x="490959" y="1158916"/>
            <a:ext cx="251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INSERTION(„bee”)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48888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39B3A-6F2B-4B95-8324-64E779BB30B5}"/>
              </a:ext>
            </a:extLst>
          </p:cNvPr>
          <p:cNvSpPr txBox="1"/>
          <p:nvPr/>
        </p:nvSpPr>
        <p:spPr>
          <a:xfrm>
            <a:off x="490959" y="1158916"/>
            <a:ext cx="251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r>
              <a:rPr lang="hu-HU" sz="2400" b="1" dirty="0">
                <a:solidFill>
                  <a:srgbClr val="FFC000"/>
                </a:solidFill>
              </a:rPr>
              <a:t>ee”)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411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39B3A-6F2B-4B95-8324-64E779BB30B5}"/>
              </a:ext>
            </a:extLst>
          </p:cNvPr>
          <p:cNvSpPr txBox="1"/>
          <p:nvPr/>
        </p:nvSpPr>
        <p:spPr>
          <a:xfrm>
            <a:off x="490959" y="1158916"/>
            <a:ext cx="251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INSERTION(„b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  <a:r>
              <a:rPr lang="hu-HU" sz="2400" b="1" dirty="0">
                <a:solidFill>
                  <a:srgbClr val="FFC000"/>
                </a:solidFill>
              </a:rPr>
              <a:t>e”)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58469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39B3A-6F2B-4B95-8324-64E779BB30B5}"/>
              </a:ext>
            </a:extLst>
          </p:cNvPr>
          <p:cNvSpPr txBox="1"/>
          <p:nvPr/>
        </p:nvSpPr>
        <p:spPr>
          <a:xfrm>
            <a:off x="490959" y="1158916"/>
            <a:ext cx="251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INSERTION(„be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  <a:r>
              <a:rPr lang="hu-HU" sz="2400" b="1" dirty="0">
                <a:solidFill>
                  <a:srgbClr val="FFC000"/>
                </a:solidFill>
              </a:rPr>
              <a:t>”)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19050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39246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5B9DA9-9E53-492F-A0A6-47C8BB1D8554}"/>
              </a:ext>
            </a:extLst>
          </p:cNvPr>
          <p:cNvSpPr txBox="1"/>
          <p:nvPr/>
        </p:nvSpPr>
        <p:spPr>
          <a:xfrm>
            <a:off x="490959" y="1158916"/>
            <a:ext cx="267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INSERTION(„appa”)</a:t>
            </a:r>
          </a:p>
        </p:txBody>
      </p:sp>
    </p:spTree>
    <p:extLst>
      <p:ext uri="{BB962C8B-B14F-4D97-AF65-F5344CB8AC3E}">
        <p14:creationId xmlns:p14="http://schemas.microsoft.com/office/powerpoint/2010/main" val="27329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10470"/>
            <a:ext cx="10909151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ries are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structures to implement associative arrays + 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keys are usually strings</a:t>
            </a:r>
          </a:p>
          <a:p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nlike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search trees 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node in the tree stores the key associated with that 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node</a:t>
            </a:r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its position in the tree defines the key with which it is associated</a:t>
            </a:r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ll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descendants of a node have a common prefix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string associated with that node</a:t>
            </a:r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associated with the 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empty string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(not all node contain a value)</a:t>
            </a:r>
          </a:p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LEAF NODES CONTAIN THE VALUES ASSOCIATED WITH A GIVEN KEY</a:t>
            </a:r>
          </a:p>
          <a:p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7832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5B9DA9-9E53-492F-A0A6-47C8BB1D8554}"/>
              </a:ext>
            </a:extLst>
          </p:cNvPr>
          <p:cNvSpPr txBox="1"/>
          <p:nvPr/>
        </p:nvSpPr>
        <p:spPr>
          <a:xfrm>
            <a:off x="490959" y="1158916"/>
            <a:ext cx="267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INSERTION(„appa”)</a:t>
            </a:r>
          </a:p>
        </p:txBody>
      </p:sp>
    </p:spTree>
    <p:extLst>
      <p:ext uri="{BB962C8B-B14F-4D97-AF65-F5344CB8AC3E}">
        <p14:creationId xmlns:p14="http://schemas.microsoft.com/office/powerpoint/2010/main" val="1913653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5B9DA9-9E53-492F-A0A6-47C8BB1D8554}"/>
              </a:ext>
            </a:extLst>
          </p:cNvPr>
          <p:cNvSpPr txBox="1"/>
          <p:nvPr/>
        </p:nvSpPr>
        <p:spPr>
          <a:xfrm>
            <a:off x="490959" y="1158916"/>
            <a:ext cx="267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ppa”)</a:t>
            </a:r>
          </a:p>
        </p:txBody>
      </p:sp>
    </p:spTree>
    <p:extLst>
      <p:ext uri="{BB962C8B-B14F-4D97-AF65-F5344CB8AC3E}">
        <p14:creationId xmlns:p14="http://schemas.microsoft.com/office/powerpoint/2010/main" val="3531462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5B9DA9-9E53-492F-A0A6-47C8BB1D8554}"/>
              </a:ext>
            </a:extLst>
          </p:cNvPr>
          <p:cNvSpPr txBox="1"/>
          <p:nvPr/>
        </p:nvSpPr>
        <p:spPr>
          <a:xfrm>
            <a:off x="490959" y="1158916"/>
            <a:ext cx="267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hu-HU" sz="2400" b="1" dirty="0">
                <a:solidFill>
                  <a:srgbClr val="FFC000"/>
                </a:solidFill>
              </a:rPr>
              <a:t>pa”)</a:t>
            </a:r>
          </a:p>
        </p:txBody>
      </p:sp>
    </p:spTree>
    <p:extLst>
      <p:ext uri="{BB962C8B-B14F-4D97-AF65-F5344CB8AC3E}">
        <p14:creationId xmlns:p14="http://schemas.microsoft.com/office/powerpoint/2010/main" val="3853925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5B9DA9-9E53-492F-A0A6-47C8BB1D8554}"/>
              </a:ext>
            </a:extLst>
          </p:cNvPr>
          <p:cNvSpPr txBox="1"/>
          <p:nvPr/>
        </p:nvSpPr>
        <p:spPr>
          <a:xfrm>
            <a:off x="490959" y="1158916"/>
            <a:ext cx="267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hu-HU" sz="2400" b="1" dirty="0">
                <a:solidFill>
                  <a:srgbClr val="FFC000"/>
                </a:solidFill>
              </a:rPr>
              <a:t>a”)</a:t>
            </a:r>
          </a:p>
        </p:txBody>
      </p:sp>
    </p:spTree>
    <p:extLst>
      <p:ext uri="{BB962C8B-B14F-4D97-AF65-F5344CB8AC3E}">
        <p14:creationId xmlns:p14="http://schemas.microsoft.com/office/powerpoint/2010/main" val="1386518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5B9DA9-9E53-492F-A0A6-47C8BB1D8554}"/>
              </a:ext>
            </a:extLst>
          </p:cNvPr>
          <p:cNvSpPr txBox="1"/>
          <p:nvPr/>
        </p:nvSpPr>
        <p:spPr>
          <a:xfrm>
            <a:off x="490959" y="1158916"/>
            <a:ext cx="2677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INSERTION(„app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”)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075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3636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Tries Search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40930833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BA93765-6832-4CB7-9091-0E976C884273}"/>
              </a:ext>
            </a:extLst>
          </p:cNvPr>
          <p:cNvSpPr txBox="1"/>
          <p:nvPr/>
        </p:nvSpPr>
        <p:spPr>
          <a:xfrm>
            <a:off x="7155750" y="1345515"/>
            <a:ext cx="46229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OPERATION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Searching in a trie data structure is quite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simple: we have to take the child based on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the actual letter of the given word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*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until we hit a leaf node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it is fast: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O(m)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running time where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	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the size of the word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51930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F2C7303-48E4-48BC-BFD5-E695A5888988}"/>
              </a:ext>
            </a:extLst>
          </p:cNvPr>
          <p:cNvSpPr txBox="1"/>
          <p:nvPr/>
        </p:nvSpPr>
        <p:spPr>
          <a:xfrm>
            <a:off x="490959" y="1158916"/>
            <a:ext cx="23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FIND(„approve”)</a:t>
            </a:r>
          </a:p>
        </p:txBody>
      </p:sp>
    </p:spTree>
    <p:extLst>
      <p:ext uri="{BB962C8B-B14F-4D97-AF65-F5344CB8AC3E}">
        <p14:creationId xmlns:p14="http://schemas.microsoft.com/office/powerpoint/2010/main" val="2930593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F2C7303-48E4-48BC-BFD5-E695A5888988}"/>
              </a:ext>
            </a:extLst>
          </p:cNvPr>
          <p:cNvSpPr txBox="1"/>
          <p:nvPr/>
        </p:nvSpPr>
        <p:spPr>
          <a:xfrm>
            <a:off x="490959" y="1158916"/>
            <a:ext cx="23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FIND(„approve”)</a:t>
            </a:r>
          </a:p>
        </p:txBody>
      </p:sp>
    </p:spTree>
    <p:extLst>
      <p:ext uri="{BB962C8B-B14F-4D97-AF65-F5344CB8AC3E}">
        <p14:creationId xmlns:p14="http://schemas.microsoft.com/office/powerpoint/2010/main" val="86853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336127" y="1822182"/>
            <a:ext cx="734096" cy="7340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</p:txBody>
      </p:sp>
      <p:sp>
        <p:nvSpPr>
          <p:cNvPr id="7" name="Oval 6"/>
          <p:cNvSpPr/>
          <p:nvPr/>
        </p:nvSpPr>
        <p:spPr>
          <a:xfrm>
            <a:off x="3275507" y="3326865"/>
            <a:ext cx="734096" cy="7340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8" name="Oval 7"/>
          <p:cNvSpPr/>
          <p:nvPr/>
        </p:nvSpPr>
        <p:spPr>
          <a:xfrm>
            <a:off x="5336127" y="3326865"/>
            <a:ext cx="734096" cy="7340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7396747" y="3326865"/>
            <a:ext cx="734096" cy="7340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2541411" y="4561090"/>
            <a:ext cx="734096" cy="7340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</a:t>
            </a:r>
          </a:p>
        </p:txBody>
      </p:sp>
      <p:sp>
        <p:nvSpPr>
          <p:cNvPr id="12" name="Oval 11"/>
          <p:cNvSpPr/>
          <p:nvPr/>
        </p:nvSpPr>
        <p:spPr>
          <a:xfrm>
            <a:off x="4024629" y="4561090"/>
            <a:ext cx="734096" cy="7340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tt</a:t>
            </a:r>
          </a:p>
        </p:txBody>
      </p:sp>
      <p:sp>
        <p:nvSpPr>
          <p:cNvPr id="13" name="Oval 12"/>
          <p:cNvSpPr/>
          <p:nvPr/>
        </p:nvSpPr>
        <p:spPr>
          <a:xfrm>
            <a:off x="8130843" y="4556797"/>
            <a:ext cx="734096" cy="7340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</a:t>
            </a:r>
          </a:p>
        </p:txBody>
      </p:sp>
      <p:cxnSp>
        <p:nvCxnSpPr>
          <p:cNvPr id="14" name="Straight Arrow Connector 13"/>
          <p:cNvCxnSpPr>
            <a:stCxn id="6" idx="3"/>
            <a:endCxn id="7" idx="0"/>
          </p:cNvCxnSpPr>
          <p:nvPr/>
        </p:nvCxnSpPr>
        <p:spPr>
          <a:xfrm flipH="1">
            <a:off x="3642555" y="2448772"/>
            <a:ext cx="1801078" cy="87809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0"/>
          </p:cNvCxnSpPr>
          <p:nvPr/>
        </p:nvCxnSpPr>
        <p:spPr>
          <a:xfrm>
            <a:off x="5962717" y="2448772"/>
            <a:ext cx="1801078" cy="87809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8" idx="0"/>
          </p:cNvCxnSpPr>
          <p:nvPr/>
        </p:nvCxnSpPr>
        <p:spPr>
          <a:xfrm>
            <a:off x="5703175" y="2556278"/>
            <a:ext cx="0" cy="7705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11" idx="0"/>
          </p:cNvCxnSpPr>
          <p:nvPr/>
        </p:nvCxnSpPr>
        <p:spPr>
          <a:xfrm flipH="1">
            <a:off x="2908459" y="3953455"/>
            <a:ext cx="474554" cy="6076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5"/>
            <a:endCxn id="12" idx="0"/>
          </p:cNvCxnSpPr>
          <p:nvPr/>
        </p:nvCxnSpPr>
        <p:spPr>
          <a:xfrm>
            <a:off x="3902097" y="3953455"/>
            <a:ext cx="489580" cy="60763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5"/>
            <a:endCxn id="13" idx="0"/>
          </p:cNvCxnSpPr>
          <p:nvPr/>
        </p:nvCxnSpPr>
        <p:spPr>
          <a:xfrm>
            <a:off x="8023337" y="3953455"/>
            <a:ext cx="474554" cy="60334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19022" y="2513247"/>
            <a:ext cx="27283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59298" y="2761027"/>
            <a:ext cx="31130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78401" y="2351952"/>
            <a:ext cx="29206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15081" y="3830763"/>
            <a:ext cx="31130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3702" y="3852750"/>
            <a:ext cx="24718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10240" y="4166092"/>
            <a:ext cx="27283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72445" y="4739179"/>
            <a:ext cx="212378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Person(„Adam”,25”)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90007" y="5362868"/>
            <a:ext cx="216629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Person(„Daniel”,47”)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893" y="1646322"/>
            <a:ext cx="37664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ym typeface="Wingdings" panose="05000000000000000000" pitchFamily="2" charset="2"/>
              </a:rPr>
              <a:t>all the descendants of a node have</a:t>
            </a:r>
          </a:p>
          <a:p>
            <a:pPr algn="ctr"/>
            <a:r>
              <a:rPr lang="hu-HU" sz="2000" i="1" dirty="0">
                <a:sym typeface="Wingdings" panose="05000000000000000000" pitchFamily="2" charset="2"/>
              </a:rPr>
              <a:t> </a:t>
            </a:r>
            <a:r>
              <a:rPr lang="hu-HU" sz="2000" b="1" i="1" dirty="0">
                <a:sym typeface="Wingdings" panose="05000000000000000000" pitchFamily="2" charset="2"/>
              </a:rPr>
              <a:t>common prefix</a:t>
            </a:r>
            <a:r>
              <a:rPr lang="hu-HU" sz="2000" i="1" dirty="0"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hu-HU" sz="2000" i="1" dirty="0">
                <a:sym typeface="Wingdings" panose="05000000000000000000" pitchFamily="2" charset="2"/>
              </a:rPr>
              <a:t>(hence the name prefix tree)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5093007-BBF6-40FE-B34F-B21653848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0A2691-063D-4264-996E-D6A6ECB98C23}"/>
              </a:ext>
            </a:extLst>
          </p:cNvPr>
          <p:cNvSpPr txBox="1"/>
          <p:nvPr/>
        </p:nvSpPr>
        <p:spPr>
          <a:xfrm>
            <a:off x="518639" y="5547525"/>
            <a:ext cx="2864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ym typeface="Wingdings" panose="05000000000000000000" pitchFamily="2" charset="2"/>
              </a:rPr>
              <a:t>l</a:t>
            </a:r>
            <a:r>
              <a:rPr lang="hu-HU" sz="2000" i="1" dirty="0"/>
              <a:t>ike associative arrays we </a:t>
            </a:r>
          </a:p>
          <a:p>
            <a:pPr algn="ctr"/>
            <a:r>
              <a:rPr lang="hu-HU" sz="2000" i="1" dirty="0"/>
              <a:t>can store </a:t>
            </a:r>
            <a:r>
              <a:rPr lang="hu-HU" sz="2000" b="1" i="1" dirty="0"/>
              <a:t>key-value pairs </a:t>
            </a:r>
          </a:p>
          <a:p>
            <a:pPr algn="ctr"/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25684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F2C7303-48E4-48BC-BFD5-E695A5888988}"/>
              </a:ext>
            </a:extLst>
          </p:cNvPr>
          <p:cNvSpPr txBox="1"/>
          <p:nvPr/>
        </p:nvSpPr>
        <p:spPr>
          <a:xfrm>
            <a:off x="490959" y="1158916"/>
            <a:ext cx="23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pprove”)</a:t>
            </a:r>
          </a:p>
        </p:txBody>
      </p:sp>
    </p:spTree>
    <p:extLst>
      <p:ext uri="{BB962C8B-B14F-4D97-AF65-F5344CB8AC3E}">
        <p14:creationId xmlns:p14="http://schemas.microsoft.com/office/powerpoint/2010/main" val="21211285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F2C7303-48E4-48BC-BFD5-E695A5888988}"/>
              </a:ext>
            </a:extLst>
          </p:cNvPr>
          <p:cNvSpPr txBox="1"/>
          <p:nvPr/>
        </p:nvSpPr>
        <p:spPr>
          <a:xfrm>
            <a:off x="490959" y="1158916"/>
            <a:ext cx="23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hu-HU" sz="2400" b="1" dirty="0">
                <a:solidFill>
                  <a:srgbClr val="FFC000"/>
                </a:solidFill>
              </a:rPr>
              <a:t>prove”)</a:t>
            </a:r>
          </a:p>
        </p:txBody>
      </p:sp>
    </p:spTree>
    <p:extLst>
      <p:ext uri="{BB962C8B-B14F-4D97-AF65-F5344CB8AC3E}">
        <p14:creationId xmlns:p14="http://schemas.microsoft.com/office/powerpoint/2010/main" val="2027540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F2C7303-48E4-48BC-BFD5-E695A5888988}"/>
              </a:ext>
            </a:extLst>
          </p:cNvPr>
          <p:cNvSpPr txBox="1"/>
          <p:nvPr/>
        </p:nvSpPr>
        <p:spPr>
          <a:xfrm>
            <a:off x="490959" y="1158916"/>
            <a:ext cx="23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FIND(„ap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hu-HU" sz="2400" b="1" dirty="0">
                <a:solidFill>
                  <a:srgbClr val="FFC000"/>
                </a:solidFill>
              </a:rPr>
              <a:t>rove”)</a:t>
            </a:r>
          </a:p>
        </p:txBody>
      </p:sp>
    </p:spTree>
    <p:extLst>
      <p:ext uri="{BB962C8B-B14F-4D97-AF65-F5344CB8AC3E}">
        <p14:creationId xmlns:p14="http://schemas.microsoft.com/office/powerpoint/2010/main" val="39595989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F2C7303-48E4-48BC-BFD5-E695A5888988}"/>
              </a:ext>
            </a:extLst>
          </p:cNvPr>
          <p:cNvSpPr txBox="1"/>
          <p:nvPr/>
        </p:nvSpPr>
        <p:spPr>
          <a:xfrm>
            <a:off x="490959" y="1158916"/>
            <a:ext cx="23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FIND(„app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</a:t>
            </a:r>
            <a:r>
              <a:rPr lang="hu-HU" sz="2400" b="1" dirty="0">
                <a:solidFill>
                  <a:srgbClr val="FFC000"/>
                </a:solidFill>
              </a:rPr>
              <a:t>ove”)</a:t>
            </a:r>
          </a:p>
        </p:txBody>
      </p:sp>
    </p:spTree>
    <p:extLst>
      <p:ext uri="{BB962C8B-B14F-4D97-AF65-F5344CB8AC3E}">
        <p14:creationId xmlns:p14="http://schemas.microsoft.com/office/powerpoint/2010/main" val="24661487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F2C7303-48E4-48BC-BFD5-E695A5888988}"/>
              </a:ext>
            </a:extLst>
          </p:cNvPr>
          <p:cNvSpPr txBox="1"/>
          <p:nvPr/>
        </p:nvSpPr>
        <p:spPr>
          <a:xfrm>
            <a:off x="490959" y="1158916"/>
            <a:ext cx="23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FIND(„appr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</a:t>
            </a:r>
            <a:r>
              <a:rPr lang="hu-HU" sz="2400" b="1" dirty="0">
                <a:solidFill>
                  <a:srgbClr val="FFC000"/>
                </a:solidFill>
              </a:rPr>
              <a:t>ve”)</a:t>
            </a:r>
          </a:p>
        </p:txBody>
      </p:sp>
    </p:spTree>
    <p:extLst>
      <p:ext uri="{BB962C8B-B14F-4D97-AF65-F5344CB8AC3E}">
        <p14:creationId xmlns:p14="http://schemas.microsoft.com/office/powerpoint/2010/main" val="2253302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F2C7303-48E4-48BC-BFD5-E695A5888988}"/>
              </a:ext>
            </a:extLst>
          </p:cNvPr>
          <p:cNvSpPr txBox="1"/>
          <p:nvPr/>
        </p:nvSpPr>
        <p:spPr>
          <a:xfrm>
            <a:off x="490959" y="1158916"/>
            <a:ext cx="23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FIND(„appro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</a:t>
            </a:r>
            <a:r>
              <a:rPr lang="hu-HU" sz="2400" b="1" dirty="0">
                <a:solidFill>
                  <a:srgbClr val="FFC000"/>
                </a:solidFill>
              </a:rPr>
              <a:t>e”)</a:t>
            </a:r>
          </a:p>
        </p:txBody>
      </p:sp>
    </p:spTree>
    <p:extLst>
      <p:ext uri="{BB962C8B-B14F-4D97-AF65-F5344CB8AC3E}">
        <p14:creationId xmlns:p14="http://schemas.microsoft.com/office/powerpoint/2010/main" val="37519958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F2C7303-48E4-48BC-BFD5-E695A5888988}"/>
              </a:ext>
            </a:extLst>
          </p:cNvPr>
          <p:cNvSpPr txBox="1"/>
          <p:nvPr/>
        </p:nvSpPr>
        <p:spPr>
          <a:xfrm>
            <a:off x="490959" y="1158916"/>
            <a:ext cx="23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FIND(„approv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  <a:r>
              <a:rPr lang="hu-HU" sz="2400" b="1" dirty="0">
                <a:solidFill>
                  <a:srgbClr val="FFC00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0995113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F2C7303-48E4-48BC-BFD5-E695A5888988}"/>
              </a:ext>
            </a:extLst>
          </p:cNvPr>
          <p:cNvSpPr txBox="1"/>
          <p:nvPr/>
        </p:nvSpPr>
        <p:spPr>
          <a:xfrm>
            <a:off x="490959" y="1158916"/>
            <a:ext cx="23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FIND(„approve”)</a:t>
            </a:r>
          </a:p>
        </p:txBody>
      </p:sp>
    </p:spTree>
    <p:extLst>
      <p:ext uri="{BB962C8B-B14F-4D97-AF65-F5344CB8AC3E}">
        <p14:creationId xmlns:p14="http://schemas.microsoft.com/office/powerpoint/2010/main" val="10687503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843A3DB-3877-4DB4-A223-82E6CE00C752}"/>
              </a:ext>
            </a:extLst>
          </p:cNvPr>
          <p:cNvSpPr txBox="1"/>
          <p:nvPr/>
        </p:nvSpPr>
        <p:spPr>
          <a:xfrm>
            <a:off x="6820530" y="993792"/>
            <a:ext cx="537147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MISSES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Tries have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sub-linear running time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 search miss occur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*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if the word is not present in the tree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         there is no need to consider all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letters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note: with hashing we have to consider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  all the letters of the word !!!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SO TRIES DATA STRUCTURES</a:t>
            </a:r>
            <a:b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</a:b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MAY HAVE SUB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-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LINEAR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RUNNING TIMES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7413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98AF2F-F1D5-4EB4-8461-E6669C984C43}"/>
              </a:ext>
            </a:extLst>
          </p:cNvPr>
          <p:cNvSpPr txBox="1"/>
          <p:nvPr/>
        </p:nvSpPr>
        <p:spPr>
          <a:xfrm>
            <a:off x="490959" y="1158916"/>
            <a:ext cx="2305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FIND(„airstrike”)</a:t>
            </a:r>
          </a:p>
        </p:txBody>
      </p:sp>
    </p:spTree>
    <p:extLst>
      <p:ext uri="{BB962C8B-B14F-4D97-AF65-F5344CB8AC3E}">
        <p14:creationId xmlns:p14="http://schemas.microsoft.com/office/powerpoint/2010/main" val="282272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509548" y="1581199"/>
            <a:ext cx="734096" cy="7340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9" name="Straight Arrow Connector 28"/>
          <p:cNvCxnSpPr>
            <a:stCxn id="28" idx="4"/>
          </p:cNvCxnSpPr>
          <p:nvPr/>
        </p:nvCxnSpPr>
        <p:spPr>
          <a:xfrm flipH="1">
            <a:off x="1866973" y="2315295"/>
            <a:ext cx="4009623" cy="7705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4"/>
          </p:cNvCxnSpPr>
          <p:nvPr/>
        </p:nvCxnSpPr>
        <p:spPr>
          <a:xfrm flipH="1">
            <a:off x="3682894" y="2315295"/>
            <a:ext cx="2193702" cy="7705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</p:cNvCxnSpPr>
          <p:nvPr/>
        </p:nvCxnSpPr>
        <p:spPr>
          <a:xfrm flipH="1">
            <a:off x="2626826" y="2315295"/>
            <a:ext cx="3249770" cy="7705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26020" y="2901216"/>
            <a:ext cx="473206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</a:t>
            </a:r>
          </a:p>
        </p:txBody>
      </p:sp>
      <p:cxnSp>
        <p:nvCxnSpPr>
          <p:cNvPr id="33" name="Straight Arrow Connector 32"/>
          <p:cNvCxnSpPr>
            <a:stCxn id="28" idx="4"/>
          </p:cNvCxnSpPr>
          <p:nvPr/>
        </p:nvCxnSpPr>
        <p:spPr>
          <a:xfrm>
            <a:off x="5876596" y="2315295"/>
            <a:ext cx="3434365" cy="7705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89069" y="3531369"/>
            <a:ext cx="89690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general we have as many pointers (or edges) from every node as the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characters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alphabet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so w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have to define an alphabet in advance +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ALPHABET_SIZE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 english alphabet there are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characters so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ALPHABET_SIZE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which means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26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pointers from every node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8240" y="5993581"/>
            <a:ext cx="9170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9999"/>
                </a:solidFill>
                <a:sym typeface="Wingdings" panose="05000000000000000000" pitchFamily="2" charset="2"/>
              </a:rPr>
              <a:t>MOST OF THE TIME THERE IS NO NEED FOR 26 CHILD NODES (MEMORY INEFFICIENT)</a:t>
            </a:r>
            <a:endParaRPr lang="hu-HU" sz="2000" dirty="0">
              <a:solidFill>
                <a:srgbClr val="FF9999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DF3BECA-5066-4A7A-8303-7C69021F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986E1F-2EC7-4D50-B807-3E2694508F25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876596" y="2315295"/>
            <a:ext cx="2457176" cy="77058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0312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98AF2F-F1D5-4EB4-8461-E6669C984C43}"/>
              </a:ext>
            </a:extLst>
          </p:cNvPr>
          <p:cNvSpPr txBox="1"/>
          <p:nvPr/>
        </p:nvSpPr>
        <p:spPr>
          <a:xfrm>
            <a:off x="490959" y="1158916"/>
            <a:ext cx="2305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FIND(„airstrike”)</a:t>
            </a:r>
          </a:p>
        </p:txBody>
      </p:sp>
    </p:spTree>
    <p:extLst>
      <p:ext uri="{BB962C8B-B14F-4D97-AF65-F5344CB8AC3E}">
        <p14:creationId xmlns:p14="http://schemas.microsoft.com/office/powerpoint/2010/main" val="18279682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98AF2F-F1D5-4EB4-8461-E6669C984C43}"/>
              </a:ext>
            </a:extLst>
          </p:cNvPr>
          <p:cNvSpPr txBox="1"/>
          <p:nvPr/>
        </p:nvSpPr>
        <p:spPr>
          <a:xfrm>
            <a:off x="490959" y="1158916"/>
            <a:ext cx="2305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hu-HU" sz="2400" b="1" dirty="0">
                <a:solidFill>
                  <a:srgbClr val="FFC000"/>
                </a:solidFill>
              </a:rPr>
              <a:t>irstrike”)</a:t>
            </a:r>
          </a:p>
        </p:txBody>
      </p:sp>
    </p:spTree>
    <p:extLst>
      <p:ext uri="{BB962C8B-B14F-4D97-AF65-F5344CB8AC3E}">
        <p14:creationId xmlns:p14="http://schemas.microsoft.com/office/powerpoint/2010/main" val="40726054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98AF2F-F1D5-4EB4-8461-E6669C984C43}"/>
              </a:ext>
            </a:extLst>
          </p:cNvPr>
          <p:cNvSpPr txBox="1"/>
          <p:nvPr/>
        </p:nvSpPr>
        <p:spPr>
          <a:xfrm>
            <a:off x="490959" y="1158916"/>
            <a:ext cx="2305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hu-HU" sz="2400" b="1" dirty="0">
                <a:solidFill>
                  <a:srgbClr val="FFC000"/>
                </a:solidFill>
              </a:rPr>
              <a:t>rstrike”)</a:t>
            </a:r>
          </a:p>
        </p:txBody>
      </p:sp>
    </p:spTree>
    <p:extLst>
      <p:ext uri="{BB962C8B-B14F-4D97-AF65-F5344CB8AC3E}">
        <p14:creationId xmlns:p14="http://schemas.microsoft.com/office/powerpoint/2010/main" val="17324328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98AF2F-F1D5-4EB4-8461-E6669C984C43}"/>
              </a:ext>
            </a:extLst>
          </p:cNvPr>
          <p:cNvSpPr txBox="1"/>
          <p:nvPr/>
        </p:nvSpPr>
        <p:spPr>
          <a:xfrm>
            <a:off x="490959" y="1158916"/>
            <a:ext cx="2305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FIND(„ai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</a:t>
            </a:r>
            <a:r>
              <a:rPr lang="hu-HU" sz="2400" b="1" dirty="0">
                <a:solidFill>
                  <a:srgbClr val="FFC000"/>
                </a:solidFill>
              </a:rPr>
              <a:t>strike”)</a:t>
            </a:r>
          </a:p>
        </p:txBody>
      </p:sp>
    </p:spTree>
    <p:extLst>
      <p:ext uri="{BB962C8B-B14F-4D97-AF65-F5344CB8AC3E}">
        <p14:creationId xmlns:p14="http://schemas.microsoft.com/office/powerpoint/2010/main" val="37066763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98AF2F-F1D5-4EB4-8461-E6669C984C43}"/>
              </a:ext>
            </a:extLst>
          </p:cNvPr>
          <p:cNvSpPr txBox="1"/>
          <p:nvPr/>
        </p:nvSpPr>
        <p:spPr>
          <a:xfrm>
            <a:off x="490959" y="1158916"/>
            <a:ext cx="2305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FIND(„air</a:t>
            </a:r>
            <a:r>
              <a:rPr lang="hu-HU" sz="2400" b="1" dirty="0">
                <a:solidFill>
                  <a:srgbClr val="FF9999"/>
                </a:solidFill>
              </a:rPr>
              <a:t>s</a:t>
            </a:r>
            <a:r>
              <a:rPr lang="hu-HU" sz="2400" b="1" dirty="0">
                <a:solidFill>
                  <a:srgbClr val="FFC000"/>
                </a:solidFill>
              </a:rPr>
              <a:t>trike”)</a:t>
            </a:r>
          </a:p>
        </p:txBody>
      </p:sp>
    </p:spTree>
    <p:extLst>
      <p:ext uri="{BB962C8B-B14F-4D97-AF65-F5344CB8AC3E}">
        <p14:creationId xmlns:p14="http://schemas.microsoft.com/office/powerpoint/2010/main" val="34517454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Tries Sorting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509814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8C36B62-E901-4FC7-94CB-E6DEF83BD0BF}"/>
              </a:ext>
            </a:extLst>
          </p:cNvPr>
          <p:cNvSpPr txBox="1"/>
          <p:nvPr/>
        </p:nvSpPr>
        <p:spPr>
          <a:xfrm>
            <a:off x="6842714" y="1345515"/>
            <a:ext cx="53233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SORTING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always start with the root node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*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we just have to make a simple in-order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traversal 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depth-first search</a:t>
            </a:r>
          </a:p>
          <a:p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linear running time complexity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note: hashtables and dictionaries do not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support sorting operation</a:t>
            </a:r>
          </a:p>
        </p:txBody>
      </p:sp>
    </p:spTree>
    <p:extLst>
      <p:ext uri="{BB962C8B-B14F-4D97-AF65-F5344CB8AC3E}">
        <p14:creationId xmlns:p14="http://schemas.microsoft.com/office/powerpoint/2010/main" val="10554484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1829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49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6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DF3BECA-5066-4A7A-8303-7C69021F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E5785-1DBF-4D08-A6A5-EEEE697B7D6A}"/>
              </a:ext>
            </a:extLst>
          </p:cNvPr>
          <p:cNvSpPr txBox="1"/>
          <p:nvPr/>
        </p:nvSpPr>
        <p:spPr>
          <a:xfrm>
            <a:off x="1247042" y="1668323"/>
            <a:ext cx="102168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ym typeface="Wingdings" panose="05000000000000000000" pitchFamily="2" charset="2"/>
              </a:rPr>
              <a:t>typical case of the </a:t>
            </a:r>
            <a:r>
              <a:rPr lang="hu-HU" sz="2400" b="1" dirty="0">
                <a:sym typeface="Wingdings" panose="05000000000000000000" pitchFamily="2" charset="2"/>
              </a:rPr>
              <a:t>memory - running time trade-off</a:t>
            </a:r>
            <a:r>
              <a:rPr lang="hu-HU" sz="2400" dirty="0">
                <a:sym typeface="Wingdings" panose="05000000000000000000" pitchFamily="2" charset="2"/>
              </a:rPr>
              <a:t>: it is an extremely</a:t>
            </a:r>
          </a:p>
          <a:p>
            <a:pPr lvl="1"/>
            <a:r>
              <a:rPr lang="hu-HU" sz="2400" dirty="0">
                <a:sym typeface="Wingdings" panose="05000000000000000000" pitchFamily="2" charset="2"/>
              </a:rPr>
              <a:t> fast data structure but on the other hand it is not memory efficient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ym typeface="Wingdings" panose="05000000000000000000" pitchFamily="2" charset="2"/>
              </a:rPr>
              <a:t>we can use more memory to boost an algorithm and vice versa –  if we reduce</a:t>
            </a:r>
          </a:p>
          <a:p>
            <a:pPr lvl="1"/>
            <a:r>
              <a:rPr lang="hu-HU" sz="2400" dirty="0">
                <a:sym typeface="Wingdings" panose="05000000000000000000" pitchFamily="2" charset="2"/>
              </a:rPr>
              <a:t>	 the memory complexity of an algorithm it will be slower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91833-1E48-4F4E-BBBC-27386CBAB06B}"/>
              </a:ext>
            </a:extLst>
          </p:cNvPr>
          <p:cNvSpPr txBox="1"/>
          <p:nvPr/>
        </p:nvSpPr>
        <p:spPr>
          <a:xfrm>
            <a:off x="1247042" y="3851870"/>
            <a:ext cx="8897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ym typeface="Wingdings" panose="05000000000000000000" pitchFamily="2" charset="2"/>
              </a:rPr>
              <a:t> </a:t>
            </a:r>
            <a:r>
              <a:rPr lang="hu-HU" sz="2400" dirty="0"/>
              <a:t>with the help of tries we can search and sort strings very efficiently</a:t>
            </a:r>
          </a:p>
          <a:p>
            <a:endParaRPr lang="hu-HU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80B180-8379-45B9-A1B1-11746C6712CF}"/>
              </a:ext>
            </a:extLst>
          </p:cNvPr>
          <p:cNvSpPr txBox="1"/>
          <p:nvPr/>
        </p:nvSpPr>
        <p:spPr>
          <a:xfrm>
            <a:off x="1523145" y="4825833"/>
            <a:ext cx="9145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SHOULD USE TERNARY SEARCH TREES INSTEAD OF TRIES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4759008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288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F4417C-4A59-4143-A235-290D1CA3D123}"/>
              </a:ext>
            </a:extLst>
          </p:cNvPr>
          <p:cNvSpPr txBox="1"/>
          <p:nvPr/>
        </p:nvSpPr>
        <p:spPr>
          <a:xfrm>
            <a:off x="740780" y="5709252"/>
            <a:ext cx="1002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[„air”]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593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F4417C-4A59-4143-A235-290D1CA3D123}"/>
              </a:ext>
            </a:extLst>
          </p:cNvPr>
          <p:cNvSpPr txBox="1"/>
          <p:nvPr/>
        </p:nvSpPr>
        <p:spPr>
          <a:xfrm>
            <a:off x="740780" y="5709252"/>
            <a:ext cx="1002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[„air”]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677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F4417C-4A59-4143-A235-290D1CA3D123}"/>
              </a:ext>
            </a:extLst>
          </p:cNvPr>
          <p:cNvSpPr txBox="1"/>
          <p:nvPr/>
        </p:nvSpPr>
        <p:spPr>
          <a:xfrm>
            <a:off x="740780" y="5709252"/>
            <a:ext cx="1002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[„air”]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975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F4417C-4A59-4143-A235-290D1CA3D123}"/>
              </a:ext>
            </a:extLst>
          </p:cNvPr>
          <p:cNvSpPr txBox="1"/>
          <p:nvPr/>
        </p:nvSpPr>
        <p:spPr>
          <a:xfrm>
            <a:off x="740780" y="5709252"/>
            <a:ext cx="1002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[„air”]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731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F4417C-4A59-4143-A235-290D1CA3D123}"/>
              </a:ext>
            </a:extLst>
          </p:cNvPr>
          <p:cNvSpPr txBox="1"/>
          <p:nvPr/>
        </p:nvSpPr>
        <p:spPr>
          <a:xfrm>
            <a:off x="740780" y="5709252"/>
            <a:ext cx="2027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[„air”, „appa”]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49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F4417C-4A59-4143-A235-290D1CA3D123}"/>
              </a:ext>
            </a:extLst>
          </p:cNvPr>
          <p:cNvSpPr txBox="1"/>
          <p:nvPr/>
        </p:nvSpPr>
        <p:spPr>
          <a:xfrm>
            <a:off x="740780" y="5709252"/>
            <a:ext cx="2027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[„air”, „appa”]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9574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F4417C-4A59-4143-A235-290D1CA3D123}"/>
              </a:ext>
            </a:extLst>
          </p:cNvPr>
          <p:cNvSpPr txBox="1"/>
          <p:nvPr/>
        </p:nvSpPr>
        <p:spPr>
          <a:xfrm>
            <a:off x="740780" y="5709252"/>
            <a:ext cx="2027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[„air”, „appa”]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123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F4417C-4A59-4143-A235-290D1CA3D123}"/>
              </a:ext>
            </a:extLst>
          </p:cNvPr>
          <p:cNvSpPr txBox="1"/>
          <p:nvPr/>
        </p:nvSpPr>
        <p:spPr>
          <a:xfrm>
            <a:off x="740780" y="5709252"/>
            <a:ext cx="3131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[„air”, „appa”, „apple”]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621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F4417C-4A59-4143-A235-290D1CA3D123}"/>
              </a:ext>
            </a:extLst>
          </p:cNvPr>
          <p:cNvSpPr txBox="1"/>
          <p:nvPr/>
        </p:nvSpPr>
        <p:spPr>
          <a:xfrm>
            <a:off x="740780" y="5709252"/>
            <a:ext cx="3131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[„air”, „appa”, „apple”]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49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Tries Insertion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33164461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F4417C-4A59-4143-A235-290D1CA3D123}"/>
              </a:ext>
            </a:extLst>
          </p:cNvPr>
          <p:cNvSpPr txBox="1"/>
          <p:nvPr/>
        </p:nvSpPr>
        <p:spPr>
          <a:xfrm>
            <a:off x="740780" y="5709252"/>
            <a:ext cx="3131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[„air”, „appa”, „apple”]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094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F4417C-4A59-4143-A235-290D1CA3D123}"/>
              </a:ext>
            </a:extLst>
          </p:cNvPr>
          <p:cNvSpPr txBox="1"/>
          <p:nvPr/>
        </p:nvSpPr>
        <p:spPr>
          <a:xfrm>
            <a:off x="740780" y="5709252"/>
            <a:ext cx="3131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[„air”, „appa”, „apple”]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2583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F4417C-4A59-4143-A235-290D1CA3D123}"/>
              </a:ext>
            </a:extLst>
          </p:cNvPr>
          <p:cNvSpPr txBox="1"/>
          <p:nvPr/>
        </p:nvSpPr>
        <p:spPr>
          <a:xfrm>
            <a:off x="740780" y="5709252"/>
            <a:ext cx="3131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[„air”, „appa”, „apple”]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895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F4417C-4A59-4143-A235-290D1CA3D123}"/>
              </a:ext>
            </a:extLst>
          </p:cNvPr>
          <p:cNvSpPr txBox="1"/>
          <p:nvPr/>
        </p:nvSpPr>
        <p:spPr>
          <a:xfrm>
            <a:off x="740780" y="5709252"/>
            <a:ext cx="457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[„air”, „appa”, „apple”, „approve”]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067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F4417C-4A59-4143-A235-290D1CA3D123}"/>
              </a:ext>
            </a:extLst>
          </p:cNvPr>
          <p:cNvSpPr txBox="1"/>
          <p:nvPr/>
        </p:nvSpPr>
        <p:spPr>
          <a:xfrm>
            <a:off x="740780" y="5709252"/>
            <a:ext cx="457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[„air”, „appa”, „apple”, „approve”]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332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F4417C-4A59-4143-A235-290D1CA3D123}"/>
              </a:ext>
            </a:extLst>
          </p:cNvPr>
          <p:cNvSpPr txBox="1"/>
          <p:nvPr/>
        </p:nvSpPr>
        <p:spPr>
          <a:xfrm>
            <a:off x="740780" y="5709252"/>
            <a:ext cx="457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[„air”, „appa”, „apple”, „approve”]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618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F4417C-4A59-4143-A235-290D1CA3D123}"/>
              </a:ext>
            </a:extLst>
          </p:cNvPr>
          <p:cNvSpPr txBox="1"/>
          <p:nvPr/>
        </p:nvSpPr>
        <p:spPr>
          <a:xfrm>
            <a:off x="740780" y="5709252"/>
            <a:ext cx="457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[„air”, „appa”, „apple”, „approve”]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2240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6B21BA-1B0D-457E-8733-55BDBA1B7A5B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75194" y="2954904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AAA1C5-BA1F-4339-A7A2-0D39989BF63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975194" y="2223008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F463CD-9133-4EFF-8E60-91E219650BF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75194" y="578340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767977-9E6F-4789-944C-121120E1E6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975194" y="5133423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99A0B-6234-4893-844A-326AB74A8E9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975194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9E90C-7E9E-45B0-B4C8-BC65AD82FA3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4289500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84526B-DFA9-4B00-8F79-6A49945AF36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480026" y="4410112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A9382D-B602-4B4C-9792-2136A065197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80026" y="368680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B261C-24FF-45D9-9348-B51C0B9957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80026" y="295738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BFBB5F-1654-4C82-BBBE-DD0A8C0C0E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0026" y="2227971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CCF344-80F3-489C-B80A-0BFD7DF38FA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480026" y="1498556"/>
            <a:ext cx="0" cy="55764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3"/>
          <p:cNvSpPr/>
          <p:nvPr/>
        </p:nvSpPr>
        <p:spPr>
          <a:xfrm>
            <a:off x="5284183" y="132678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36CC9C-9AE3-493A-A293-AE343C3E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11DCEA04-B2ED-49F7-9480-75AC4880F34F}"/>
              </a:ext>
            </a:extLst>
          </p:cNvPr>
          <p:cNvSpPr/>
          <p:nvPr/>
        </p:nvSpPr>
        <p:spPr>
          <a:xfrm>
            <a:off x="5284183" y="205620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0F87B3D4-B712-4708-A0DB-5D3E27516F04}"/>
              </a:ext>
            </a:extLst>
          </p:cNvPr>
          <p:cNvSpPr/>
          <p:nvPr/>
        </p:nvSpPr>
        <p:spPr>
          <a:xfrm>
            <a:off x="5284183" y="27856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1202F3B1-AE68-4F9A-8F90-DE512E53BADD}"/>
              </a:ext>
            </a:extLst>
          </p:cNvPr>
          <p:cNvSpPr/>
          <p:nvPr/>
        </p:nvSpPr>
        <p:spPr>
          <a:xfrm>
            <a:off x="5284183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034F43C-3B81-4706-A7A0-DB3744677D44}"/>
              </a:ext>
            </a:extLst>
          </p:cNvPr>
          <p:cNvSpPr/>
          <p:nvPr/>
        </p:nvSpPr>
        <p:spPr>
          <a:xfrm>
            <a:off x="5284183" y="424444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595FF0FC-5CF3-4094-9348-B2F25B84CB00}"/>
              </a:ext>
            </a:extLst>
          </p:cNvPr>
          <p:cNvSpPr/>
          <p:nvPr/>
        </p:nvSpPr>
        <p:spPr>
          <a:xfrm>
            <a:off x="5284183" y="4967758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19" name="Oval 3">
            <a:extLst>
              <a:ext uri="{FF2B5EF4-FFF2-40B4-BE49-F238E27FC236}">
                <a16:creationId xmlns:a16="http://schemas.microsoft.com/office/drawing/2014/main" id="{6C5456E3-9F79-4FCC-8ADF-A443CA7655E2}"/>
              </a:ext>
            </a:extLst>
          </p:cNvPr>
          <p:cNvSpPr/>
          <p:nvPr/>
        </p:nvSpPr>
        <p:spPr>
          <a:xfrm>
            <a:off x="4093657" y="2779513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53490-695A-4159-A5BC-E57765E1782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289500" y="2447888"/>
            <a:ext cx="1190526" cy="33162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">
            <a:extLst>
              <a:ext uri="{FF2B5EF4-FFF2-40B4-BE49-F238E27FC236}">
                <a16:creationId xmlns:a16="http://schemas.microsoft.com/office/drawing/2014/main" id="{DA7470A1-ED37-453A-8F13-D4EA3C49F45A}"/>
              </a:ext>
            </a:extLst>
          </p:cNvPr>
          <p:cNvSpPr/>
          <p:nvPr/>
        </p:nvSpPr>
        <p:spPr>
          <a:xfrm>
            <a:off x="4093657" y="351503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AC1D835-0221-47EF-8E89-EB823210E524}"/>
              </a:ext>
            </a:extLst>
          </p:cNvPr>
          <p:cNvSpPr/>
          <p:nvPr/>
        </p:nvSpPr>
        <p:spPr>
          <a:xfrm>
            <a:off x="6779351" y="424444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6A47CC-772C-47F0-877F-E90F3DACDA04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5480026" y="390671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">
            <a:extLst>
              <a:ext uri="{FF2B5EF4-FFF2-40B4-BE49-F238E27FC236}">
                <a16:creationId xmlns:a16="http://schemas.microsoft.com/office/drawing/2014/main" id="{4CDB50B8-F274-45E8-8001-5A4B49BC59A6}"/>
              </a:ext>
            </a:extLst>
          </p:cNvPr>
          <p:cNvSpPr/>
          <p:nvPr/>
        </p:nvSpPr>
        <p:spPr>
          <a:xfrm>
            <a:off x="6779351" y="4967758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491BB953-757A-42B0-B565-1C104D002648}"/>
              </a:ext>
            </a:extLst>
          </p:cNvPr>
          <p:cNvSpPr/>
          <p:nvPr/>
        </p:nvSpPr>
        <p:spPr>
          <a:xfrm>
            <a:off x="6779351" y="5691069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C7A1DC9A-2426-4CED-BC0E-EBA517B12969}"/>
              </a:ext>
            </a:extLst>
          </p:cNvPr>
          <p:cNvSpPr/>
          <p:nvPr/>
        </p:nvSpPr>
        <p:spPr>
          <a:xfrm>
            <a:off x="6779351" y="6341052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7BE3F634-8196-428A-9BED-9F96A96189F8}"/>
              </a:ext>
            </a:extLst>
          </p:cNvPr>
          <p:cNvSpPr/>
          <p:nvPr/>
        </p:nvSpPr>
        <p:spPr>
          <a:xfrm>
            <a:off x="6779351" y="204627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179E7-6CB6-4C3F-B73A-D34F722A28C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480026" y="1708548"/>
            <a:ext cx="1495168" cy="3377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">
            <a:extLst>
              <a:ext uri="{FF2B5EF4-FFF2-40B4-BE49-F238E27FC236}">
                <a16:creationId xmlns:a16="http://schemas.microsoft.com/office/drawing/2014/main" id="{7D5BD7B4-5A3F-4E6E-994F-4E81A10F4BDE}"/>
              </a:ext>
            </a:extLst>
          </p:cNvPr>
          <p:cNvSpPr/>
          <p:nvPr/>
        </p:nvSpPr>
        <p:spPr>
          <a:xfrm>
            <a:off x="6779351" y="2780654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6" name="Oval 3">
            <a:extLst>
              <a:ext uri="{FF2B5EF4-FFF2-40B4-BE49-F238E27FC236}">
                <a16:creationId xmlns:a16="http://schemas.microsoft.com/office/drawing/2014/main" id="{EB97514D-680E-492B-8411-712B35A82203}"/>
              </a:ext>
            </a:extLst>
          </p:cNvPr>
          <p:cNvSpPr/>
          <p:nvPr/>
        </p:nvSpPr>
        <p:spPr>
          <a:xfrm>
            <a:off x="6779351" y="3512550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</p:txBody>
      </p:sp>
      <p:sp>
        <p:nvSpPr>
          <p:cNvPr id="38" name="Oval 3">
            <a:extLst>
              <a:ext uri="{FF2B5EF4-FFF2-40B4-BE49-F238E27FC236}">
                <a16:creationId xmlns:a16="http://schemas.microsoft.com/office/drawing/2014/main" id="{255679E6-A971-4879-BC5A-6B4BC0EB5091}"/>
              </a:ext>
            </a:extLst>
          </p:cNvPr>
          <p:cNvSpPr/>
          <p:nvPr/>
        </p:nvSpPr>
        <p:spPr>
          <a:xfrm>
            <a:off x="4093656" y="4232517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B5D562-DE92-4D48-870C-3FEF2BA41683}"/>
              </a:ext>
            </a:extLst>
          </p:cNvPr>
          <p:cNvCxnSpPr>
            <a:cxnSpLocks/>
            <a:stCxn id="13" idx="4"/>
            <a:endCxn id="38" idx="0"/>
          </p:cNvCxnSpPr>
          <p:nvPr/>
        </p:nvCxnSpPr>
        <p:spPr>
          <a:xfrm flipH="1">
            <a:off x="4289499" y="3906718"/>
            <a:ext cx="1190527" cy="32579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F4417C-4A59-4143-A235-290D1CA3D123}"/>
              </a:ext>
            </a:extLst>
          </p:cNvPr>
          <p:cNvSpPr txBox="1"/>
          <p:nvPr/>
        </p:nvSpPr>
        <p:spPr>
          <a:xfrm>
            <a:off x="740780" y="5709252"/>
            <a:ext cx="5438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[„air”, „appa”, „apple”, „approve”, „bee”]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740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Tries Autocomplete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29629013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00919" y="1315453"/>
            <a:ext cx="4818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all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words starting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a given prefix first we have to consider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letters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collect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words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starting from that node 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959" y="1205083"/>
            <a:ext cx="235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AUTOCOMPLETE(„ap”)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 - Autocomplete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6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8C7E9CE-067E-4248-A6F9-FDA0EA62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52613-6C31-46EC-906E-7C3576636CD5}"/>
              </a:ext>
            </a:extLst>
          </p:cNvPr>
          <p:cNvSpPr txBox="1"/>
          <p:nvPr/>
        </p:nvSpPr>
        <p:spPr>
          <a:xfrm>
            <a:off x="490959" y="1158916"/>
            <a:ext cx="2756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INSERTION(„apple”)</a:t>
            </a:r>
          </a:p>
        </p:txBody>
      </p:sp>
    </p:spTree>
    <p:extLst>
      <p:ext uri="{BB962C8B-B14F-4D97-AF65-F5344CB8AC3E}">
        <p14:creationId xmlns:p14="http://schemas.microsoft.com/office/powerpoint/2010/main" val="29665029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00919" y="1315453"/>
            <a:ext cx="4818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all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words starting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a given prefix first we have to consider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letters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collect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words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starting from that node 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959" y="1205083"/>
            <a:ext cx="235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AUTOCOMPLETE(„ap”)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 - Autocomplete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820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00919" y="1315453"/>
            <a:ext cx="4818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all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words starting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a given prefix first we have to consider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letters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collect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words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starting from that node 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959" y="1205083"/>
            <a:ext cx="235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AUTOCOMPLETE(„ap”)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 - Autocomplete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747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00919" y="1315453"/>
            <a:ext cx="4818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all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words starting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a given prefix first we have to consider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letters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collect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words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starting from that node 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959" y="1205083"/>
            <a:ext cx="235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AUTOCOMPLETE(„ap”)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 - Autocomplete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776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00919" y="1315453"/>
            <a:ext cx="4818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all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words starting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a given prefix first we have to consider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letters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collect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words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starting from that node 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959" y="1205083"/>
            <a:ext cx="235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AUTOCOMPLETE(„ap”)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 - Autocomplete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310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00919" y="1315453"/>
            <a:ext cx="4818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all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words starting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a given prefix first we have to consider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letters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collect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words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starting from that node 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959" y="1205083"/>
            <a:ext cx="235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AUTOCOMPLETE(„ap”)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 - Autocomplete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560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00919" y="1315453"/>
            <a:ext cx="4818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all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words starting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a given prefix first we have to consider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letters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collect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words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starting from that node 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959" y="1205083"/>
            <a:ext cx="235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AUTOCOMPLETE(„ap”)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 - Autocomplete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11F434-7DC3-4BEF-946B-F437F64568F2}"/>
              </a:ext>
            </a:extLst>
          </p:cNvPr>
          <p:cNvSpPr txBox="1"/>
          <p:nvPr/>
        </p:nvSpPr>
        <p:spPr>
          <a:xfrm>
            <a:off x="740780" y="5709252"/>
            <a:ext cx="1167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[„apir”]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5507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00919" y="1315453"/>
            <a:ext cx="4818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all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words starting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a given prefix first we have to consider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letters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collect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words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starting from that node 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959" y="1205083"/>
            <a:ext cx="235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AUTOCOMPLETE(„ap”)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 - Autocomplete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11F434-7DC3-4BEF-946B-F437F64568F2}"/>
              </a:ext>
            </a:extLst>
          </p:cNvPr>
          <p:cNvSpPr txBox="1"/>
          <p:nvPr/>
        </p:nvSpPr>
        <p:spPr>
          <a:xfrm>
            <a:off x="740780" y="5709252"/>
            <a:ext cx="1167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[„apir”]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024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00919" y="1315453"/>
            <a:ext cx="4818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all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words starting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a given prefix first we have to consider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letters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collect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words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starting from that node 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959" y="1205083"/>
            <a:ext cx="235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AUTOCOMPLETE(„ap”)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 - Autocomplete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11F434-7DC3-4BEF-946B-F437F64568F2}"/>
              </a:ext>
            </a:extLst>
          </p:cNvPr>
          <p:cNvSpPr txBox="1"/>
          <p:nvPr/>
        </p:nvSpPr>
        <p:spPr>
          <a:xfrm>
            <a:off x="740780" y="5709252"/>
            <a:ext cx="1167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[„apir”]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060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00919" y="1315453"/>
            <a:ext cx="4818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all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words starting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a given prefix first we have to consider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letters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collect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words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starting from that node 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959" y="1205083"/>
            <a:ext cx="235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AUTOCOMPLETE(„ap”)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 - Autocomplete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11F434-7DC3-4BEF-946B-F437F64568F2}"/>
              </a:ext>
            </a:extLst>
          </p:cNvPr>
          <p:cNvSpPr txBox="1"/>
          <p:nvPr/>
        </p:nvSpPr>
        <p:spPr>
          <a:xfrm>
            <a:off x="740780" y="5709252"/>
            <a:ext cx="2191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[„apir”, „appa”]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159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00919" y="1315453"/>
            <a:ext cx="4818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want to find all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words starting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a given prefix first we have to consider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the letters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prefix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collect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words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starting from that node 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Oval 3"/>
          <p:cNvSpPr/>
          <p:nvPr/>
        </p:nvSpPr>
        <p:spPr>
          <a:xfrm>
            <a:off x="5448939" y="208910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</a:p>
        </p:txBody>
      </p:sp>
      <p:sp>
        <p:nvSpPr>
          <p:cNvPr id="47" name="Oval 3"/>
          <p:cNvSpPr/>
          <p:nvPr/>
        </p:nvSpPr>
        <p:spPr>
          <a:xfrm>
            <a:off x="5448939" y="276064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48" name="Straight Arrow Connector 47"/>
          <p:cNvCxnSpPr>
            <a:stCxn id="38" idx="4"/>
            <a:endCxn id="47" idx="0"/>
          </p:cNvCxnSpPr>
          <p:nvPr/>
        </p:nvCxnSpPr>
        <p:spPr>
          <a:xfrm>
            <a:off x="5644782" y="248079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"/>
          <p:cNvSpPr/>
          <p:nvPr/>
        </p:nvSpPr>
        <p:spPr>
          <a:xfrm>
            <a:off x="5448939" y="3432186"/>
            <a:ext cx="391686" cy="391686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5644782" y="315233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3"/>
          <p:cNvSpPr/>
          <p:nvPr/>
        </p:nvSpPr>
        <p:spPr>
          <a:xfrm>
            <a:off x="5448939" y="410372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>
            <a:off x="5644782" y="382387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3"/>
          <p:cNvSpPr/>
          <p:nvPr/>
        </p:nvSpPr>
        <p:spPr>
          <a:xfrm>
            <a:off x="5448939" y="47752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</a:p>
        </p:txBody>
      </p:sp>
      <p:cxnSp>
        <p:nvCxnSpPr>
          <p:cNvPr id="54" name="Straight Arrow Connector 53"/>
          <p:cNvCxnSpPr>
            <a:endCxn id="53" idx="0"/>
          </p:cNvCxnSpPr>
          <p:nvPr/>
        </p:nvCxnSpPr>
        <p:spPr>
          <a:xfrm>
            <a:off x="5644782" y="449541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3"/>
          <p:cNvSpPr/>
          <p:nvPr/>
        </p:nvSpPr>
        <p:spPr>
          <a:xfrm>
            <a:off x="4209144" y="41241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58" name="Straight Arrow Connector 57"/>
          <p:cNvCxnSpPr>
            <a:endCxn id="57" idx="0"/>
          </p:cNvCxnSpPr>
          <p:nvPr/>
        </p:nvCxnSpPr>
        <p:spPr>
          <a:xfrm flipH="1">
            <a:off x="4404987" y="3844312"/>
            <a:ext cx="1239795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3"/>
          <p:cNvSpPr/>
          <p:nvPr/>
        </p:nvSpPr>
        <p:spPr>
          <a:xfrm>
            <a:off x="4209144" y="479570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0" name="Straight Arrow Connector 59"/>
          <p:cNvCxnSpPr>
            <a:endCxn id="59" idx="0"/>
          </p:cNvCxnSpPr>
          <p:nvPr/>
        </p:nvCxnSpPr>
        <p:spPr>
          <a:xfrm>
            <a:off x="4404987" y="45158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3"/>
          <p:cNvSpPr/>
          <p:nvPr/>
        </p:nvSpPr>
        <p:spPr>
          <a:xfrm>
            <a:off x="6944107" y="477526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cxnSp>
        <p:nvCxnSpPr>
          <p:cNvPr id="62" name="Straight Arrow Connector 61"/>
          <p:cNvCxnSpPr>
            <a:endCxn id="61" idx="0"/>
          </p:cNvCxnSpPr>
          <p:nvPr/>
        </p:nvCxnSpPr>
        <p:spPr>
          <a:xfrm>
            <a:off x="5644782" y="4495412"/>
            <a:ext cx="1495168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3"/>
          <p:cNvSpPr/>
          <p:nvPr/>
        </p:nvSpPr>
        <p:spPr>
          <a:xfrm>
            <a:off x="6944107" y="5446806"/>
            <a:ext cx="391686" cy="39168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</a:p>
        </p:txBody>
      </p:sp>
      <p:cxnSp>
        <p:nvCxnSpPr>
          <p:cNvPr id="64" name="Straight Arrow Connector 63"/>
          <p:cNvCxnSpPr>
            <a:endCxn id="63" idx="0"/>
          </p:cNvCxnSpPr>
          <p:nvPr/>
        </p:nvCxnSpPr>
        <p:spPr>
          <a:xfrm>
            <a:off x="7139950" y="5166952"/>
            <a:ext cx="0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"/>
          <p:cNvSpPr/>
          <p:nvPr/>
        </p:nvSpPr>
        <p:spPr>
          <a:xfrm>
            <a:off x="4778486" y="4775266"/>
            <a:ext cx="391686" cy="39168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cxnSp>
        <p:nvCxnSpPr>
          <p:cNvPr id="70" name="Straight Arrow Connector 69"/>
          <p:cNvCxnSpPr>
            <a:stCxn id="51" idx="4"/>
            <a:endCxn id="69" idx="0"/>
          </p:cNvCxnSpPr>
          <p:nvPr/>
        </p:nvCxnSpPr>
        <p:spPr>
          <a:xfrm flipH="1">
            <a:off x="4974329" y="4495412"/>
            <a:ext cx="670453" cy="27985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90959" y="1205083"/>
            <a:ext cx="235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AUTOCOMPLETE(„ap”)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A46E8D5-5384-4561-A34E-0A962F57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59" y="64186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Tries Data Structures - Autocomplete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11F434-7DC3-4BEF-946B-F437F64568F2}"/>
              </a:ext>
            </a:extLst>
          </p:cNvPr>
          <p:cNvSpPr txBox="1"/>
          <p:nvPr/>
        </p:nvSpPr>
        <p:spPr>
          <a:xfrm>
            <a:off x="740780" y="5709252"/>
            <a:ext cx="3141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[„apir”, „appa”, „appl”]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1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4681</TotalTime>
  <Words>5081</Words>
  <Application>Microsoft Office PowerPoint</Application>
  <PresentationFormat>Widescreen</PresentationFormat>
  <Paragraphs>1959</Paragraphs>
  <Slides>163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163</vt:i4>
      </vt:variant>
    </vt:vector>
  </HeadingPairs>
  <TitlesOfParts>
    <vt:vector size="168" baseType="lpstr">
      <vt:lpstr>Arial</vt:lpstr>
      <vt:lpstr>Calibri</vt:lpstr>
      <vt:lpstr>Calibri Light</vt:lpstr>
      <vt:lpstr>Wingdings</vt:lpstr>
      <vt:lpstr>Office Theme</vt:lpstr>
      <vt:lpstr>Tries (Algorithms and Data Structures)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Insertion (Algorithms and Data Structures)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Search (Algorithms and Data Structures)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Sorting (Algorithms and Data Structures)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Data Structures</vt:lpstr>
      <vt:lpstr>Tries Autocomplete (Algorithms and Data Structures)</vt:lpstr>
      <vt:lpstr>Tries Data Structures - Autocomplete</vt:lpstr>
      <vt:lpstr>Tries Data Structures - Autocomplete</vt:lpstr>
      <vt:lpstr>Tries Data Structures - Autocomplete</vt:lpstr>
      <vt:lpstr>Tries Data Structures - Autocomplete</vt:lpstr>
      <vt:lpstr>Tries Data Structures - Autocomplete</vt:lpstr>
      <vt:lpstr>Tries Data Structures - Autocomplete</vt:lpstr>
      <vt:lpstr>Tries Data Structures - Autocomplete</vt:lpstr>
      <vt:lpstr>Tries Data Structures - Autocomplete</vt:lpstr>
      <vt:lpstr>Tries Data Structures - Autocomplete</vt:lpstr>
      <vt:lpstr>Tries Data Structures - Autocomplete</vt:lpstr>
      <vt:lpstr>Tries Data Structures - Autocomplete</vt:lpstr>
      <vt:lpstr>Tries Data Structures - Autocomplete</vt:lpstr>
      <vt:lpstr>Tries Data Structures - Autocomplete</vt:lpstr>
      <vt:lpstr>Tries Data Structures - Autocomplete</vt:lpstr>
      <vt:lpstr>Tries Data Structures - Autocomplete</vt:lpstr>
      <vt:lpstr>Tries Longest Common Prefix (LCP) (Algorithms and Data Structures)</vt:lpstr>
      <vt:lpstr>Tries and Longest Common Prefix</vt:lpstr>
      <vt:lpstr>Tries and Longest Common Prefix</vt:lpstr>
      <vt:lpstr>Tries and Longest Common Prefix</vt:lpstr>
      <vt:lpstr>Tries and Longest Common Prefix</vt:lpstr>
      <vt:lpstr>Tries and Longest Common Prefix</vt:lpstr>
      <vt:lpstr>Tries and Longest Common Prefix</vt:lpstr>
      <vt:lpstr>Tries and Longest Common Prefix</vt:lpstr>
      <vt:lpstr>Tries and Longest Common Prefix</vt:lpstr>
      <vt:lpstr>Tries and Longest Common Prefix</vt:lpstr>
      <vt:lpstr>Tries and Longest Common Prefix</vt:lpstr>
      <vt:lpstr>Tries and Longest Common Prefix</vt:lpstr>
      <vt:lpstr>Tries and Longest Common Prefix</vt:lpstr>
      <vt:lpstr>Tries and Longest Common Prefix</vt:lpstr>
      <vt:lpstr>Tries and Longest Common Prefix</vt:lpstr>
      <vt:lpstr>Tries and Longest Common Prefix</vt:lpstr>
      <vt:lpstr>Tries and Longest Common Prefix</vt:lpstr>
      <vt:lpstr>Tries and Longest Common Prefix</vt:lpstr>
      <vt:lpstr>Tries and Longest Common Prefix</vt:lpstr>
      <vt:lpstr>Tries as Associative Arrays (Algorithms and Data Structures)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as Associative Arrays</vt:lpstr>
      <vt:lpstr>Tries vs. Hashing (Algorithms and Data Structures)</vt:lpstr>
      <vt:lpstr>Tries and Hashing</vt:lpstr>
      <vt:lpstr>Tries and Hashing</vt:lpstr>
      <vt:lpstr>Tries and Hashing</vt:lpstr>
      <vt:lpstr>Tries and Hashing</vt:lpstr>
      <vt:lpstr>Tries and Hashing</vt:lpstr>
      <vt:lpstr>Tries and Hashing</vt:lpstr>
      <vt:lpstr>Tries and Hashing</vt:lpstr>
      <vt:lpstr>Tries Applications (Algorithms and Data Structures)</vt:lpstr>
      <vt:lpstr>Tries Applications</vt:lpstr>
      <vt:lpstr>Tries Applications</vt:lpstr>
      <vt:lpstr>Tries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33</cp:revision>
  <dcterms:created xsi:type="dcterms:W3CDTF">2019-01-16T12:03:26Z</dcterms:created>
  <dcterms:modified xsi:type="dcterms:W3CDTF">2021-02-01T14:58:07Z</dcterms:modified>
</cp:coreProperties>
</file>