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7559675"/>
  <p:notesSz cx="7559675" cy="10691813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 snapToObjects="1">
      <p:cViewPr>
        <p:scale>
          <a:sx n="145" d="100"/>
          <a:sy n="145" d="100"/>
        </p:scale>
        <p:origin x="8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D69D7B-E0B0-7D4B-A5FF-158FBF3241CC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32B012-5257-2945-B7C4-8767C9DC16BF}">
      <dgm:prSet custT="1"/>
      <dgm:spPr/>
      <dgm:t>
        <a:bodyPr/>
        <a:lstStyle/>
        <a:p>
          <a:pPr algn="ctr" rtl="1"/>
          <a:r>
            <a:rPr lang="he-IL" sz="1200" dirty="0">
              <a:latin typeface="David" panose="020E0502060401010101" pitchFamily="34" charset="-79"/>
              <a:cs typeface="David" panose="020E0502060401010101" pitchFamily="34" charset="-79"/>
            </a:rPr>
            <a:t>I</a:t>
          </a:r>
          <a:r>
            <a:rPr lang="en-US" sz="1200" u="sng" dirty="0" err="1">
              <a:latin typeface="David" panose="020E0502060401010101" pitchFamily="34" charset="-79"/>
              <a:cs typeface="David" panose="020E0502060401010101" pitchFamily="34" charset="-79"/>
            </a:rPr>
            <a:t>nput</a:t>
          </a:r>
          <a:r>
            <a:rPr lang="he-IL" sz="1200" dirty="0">
              <a:latin typeface="David" panose="020E0502060401010101" pitchFamily="34" charset="-79"/>
              <a:cs typeface="David" panose="020E0502060401010101" pitchFamily="34" charset="-79"/>
            </a:rPr>
            <a:t> טקסט בעברית</a:t>
          </a:r>
          <a:endParaRPr lang="en-IL" sz="1200" dirty="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0CFA61F3-DC7E-8A43-8082-5E27837BBA37}" type="parTrans" cxnId="{19A24381-9174-9B41-B0AD-161125D126AD}">
      <dgm:prSet/>
      <dgm:spPr/>
      <dgm:t>
        <a:bodyPr/>
        <a:lstStyle/>
        <a:p>
          <a:endParaRPr lang="en-US"/>
        </a:p>
      </dgm:t>
    </dgm:pt>
    <dgm:pt modelId="{54D7040D-B83B-7E4B-A8A0-E1A71D3E14AB}" type="sibTrans" cxnId="{19A24381-9174-9B41-B0AD-161125D126AD}">
      <dgm:prSet/>
      <dgm:spPr/>
      <dgm:t>
        <a:bodyPr/>
        <a:lstStyle/>
        <a:p>
          <a:endParaRPr lang="en-US"/>
        </a:p>
      </dgm:t>
    </dgm:pt>
    <dgm:pt modelId="{F691DB04-931D-0545-9F7A-D35886720478}">
      <dgm:prSet custT="1"/>
      <dgm:spPr/>
      <dgm:t>
        <a:bodyPr/>
        <a:lstStyle/>
        <a:p>
          <a:pPr algn="ctr" rtl="1"/>
          <a:r>
            <a:rPr lang="en-US" sz="1200" u="sng" dirty="0">
              <a:latin typeface="David" panose="020E0502060401010101" pitchFamily="34" charset="-79"/>
              <a:cs typeface="David" panose="020E0502060401010101" pitchFamily="34" charset="-79"/>
            </a:rPr>
            <a:t>Clean Data</a:t>
          </a:r>
        </a:p>
        <a:p>
          <a:pPr algn="ctr" rtl="1"/>
          <a:r>
            <a:rPr lang="he-IL" sz="1200" dirty="0">
              <a:latin typeface="David" panose="020E0502060401010101" pitchFamily="34" charset="-79"/>
              <a:cs typeface="David" panose="020E0502060401010101" pitchFamily="34" charset="-79"/>
            </a:rPr>
            <a:t>סימון משפטים המכילים מספר בצורה מילולית</a:t>
          </a:r>
          <a:endParaRPr lang="en-IL" sz="1200" dirty="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16CAF4A7-BD73-5843-BF41-5C54BE601D7B}" type="parTrans" cxnId="{1D953158-4512-2040-ABBF-0F13F06E3423}">
      <dgm:prSet/>
      <dgm:spPr/>
      <dgm:t>
        <a:bodyPr/>
        <a:lstStyle/>
        <a:p>
          <a:endParaRPr lang="en-US"/>
        </a:p>
      </dgm:t>
    </dgm:pt>
    <dgm:pt modelId="{13A5F6E6-586E-9242-855D-D9257B9F224D}" type="sibTrans" cxnId="{1D953158-4512-2040-ABBF-0F13F06E3423}">
      <dgm:prSet/>
      <dgm:spPr/>
      <dgm:t>
        <a:bodyPr/>
        <a:lstStyle/>
        <a:p>
          <a:endParaRPr lang="en-US"/>
        </a:p>
      </dgm:t>
    </dgm:pt>
    <dgm:pt modelId="{10FF51E9-BA10-E54F-87D2-4DDE0C05D53A}">
      <dgm:prSet custT="1"/>
      <dgm:spPr/>
      <dgm:t>
        <a:bodyPr/>
        <a:lstStyle/>
        <a:p>
          <a:pPr rtl="1"/>
          <a:r>
            <a:rPr lang="he-IL" sz="1200" dirty="0">
              <a:latin typeface="David" panose="020E0502060401010101" pitchFamily="34" charset="-79"/>
              <a:cs typeface="David" panose="020E0502060401010101" pitchFamily="34" charset="-79"/>
            </a:rPr>
            <a:t>זיהוי שם עצם </a:t>
          </a:r>
          <a:endParaRPr lang="en-US" sz="1200" dirty="0">
            <a:latin typeface="David" panose="020E0502060401010101" pitchFamily="34" charset="-79"/>
            <a:cs typeface="David" panose="020E0502060401010101" pitchFamily="34" charset="-79"/>
          </a:endParaRPr>
        </a:p>
        <a:p>
          <a:pPr rtl="1"/>
          <a:r>
            <a:rPr lang="he-IL" sz="1200" dirty="0">
              <a:latin typeface="David" panose="020E0502060401010101" pitchFamily="34" charset="-79"/>
              <a:cs typeface="David" panose="020E0502060401010101" pitchFamily="34" charset="-79"/>
            </a:rPr>
            <a:t>CO-REFENCE</a:t>
          </a:r>
          <a:endParaRPr lang="en-US" sz="1200" dirty="0">
            <a:latin typeface="David" panose="020E0502060401010101" pitchFamily="34" charset="-79"/>
            <a:cs typeface="David" panose="020E0502060401010101" pitchFamily="34" charset="-79"/>
          </a:endParaRPr>
        </a:p>
        <a:p>
          <a:pPr rtl="1"/>
          <a:r>
            <a:rPr lang="he-IL" sz="1200" dirty="0">
              <a:latin typeface="David" panose="020E0502060401010101" pitchFamily="34" charset="-79"/>
              <a:cs typeface="David" panose="020E0502060401010101" pitchFamily="34" charset="-79"/>
            </a:rPr>
            <a:t> של המספר וצורתו כיחיד</a:t>
          </a:r>
          <a:endParaRPr lang="en-IL" sz="1200" dirty="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8F909486-9B25-674B-A94D-67C850E9ACC7}" type="parTrans" cxnId="{70686B3E-AE1C-F540-9B99-29B5D3BBB7E0}">
      <dgm:prSet/>
      <dgm:spPr/>
      <dgm:t>
        <a:bodyPr/>
        <a:lstStyle/>
        <a:p>
          <a:endParaRPr lang="en-US"/>
        </a:p>
      </dgm:t>
    </dgm:pt>
    <dgm:pt modelId="{A73B344D-98BF-1446-9295-5A4CDB217B2B}" type="sibTrans" cxnId="{70686B3E-AE1C-F540-9B99-29B5D3BBB7E0}">
      <dgm:prSet/>
      <dgm:spPr/>
      <dgm:t>
        <a:bodyPr/>
        <a:lstStyle/>
        <a:p>
          <a:endParaRPr lang="en-US"/>
        </a:p>
      </dgm:t>
    </dgm:pt>
    <dgm:pt modelId="{AE2E8193-5A26-B945-8F13-3A9E82C2D5F6}">
      <dgm:prSet custT="1"/>
      <dgm:spPr/>
      <dgm:t>
        <a:bodyPr/>
        <a:lstStyle/>
        <a:p>
          <a:pPr rtl="1"/>
          <a:r>
            <a:rPr lang="he-IL" sz="1200" dirty="0">
              <a:latin typeface="David" panose="020E0502060401010101" pitchFamily="34" charset="-79"/>
              <a:cs typeface="David" panose="020E0502060401010101" pitchFamily="34" charset="-79"/>
            </a:rPr>
            <a:t>קלסיפיקציה מגדרית של שם העצם</a:t>
          </a:r>
          <a:endParaRPr lang="en-US" sz="1200" dirty="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1B56F054-29AA-A741-B6EE-E75466D69374}" type="parTrans" cxnId="{187FC125-71CD-944F-A06C-35A32E09D511}">
      <dgm:prSet/>
      <dgm:spPr/>
      <dgm:t>
        <a:bodyPr/>
        <a:lstStyle/>
        <a:p>
          <a:endParaRPr lang="en-US"/>
        </a:p>
      </dgm:t>
    </dgm:pt>
    <dgm:pt modelId="{46EDF82C-FA73-FA47-9750-DE11EE052315}" type="sibTrans" cxnId="{187FC125-71CD-944F-A06C-35A32E09D511}">
      <dgm:prSet/>
      <dgm:spPr/>
      <dgm:t>
        <a:bodyPr/>
        <a:lstStyle/>
        <a:p>
          <a:endParaRPr lang="en-US"/>
        </a:p>
      </dgm:t>
    </dgm:pt>
    <dgm:pt modelId="{5032AE70-E103-034A-B555-1FC4B4D859D3}">
      <dgm:prSet custT="1"/>
      <dgm:spPr/>
      <dgm:t>
        <a:bodyPr/>
        <a:lstStyle/>
        <a:p>
          <a:pPr rtl="1"/>
          <a:r>
            <a:rPr lang="he-IL" sz="1200" dirty="0">
              <a:latin typeface="David" panose="020E0502060401010101" pitchFamily="34" charset="-79"/>
              <a:cs typeface="David" panose="020E0502060401010101" pitchFamily="34" charset="-79"/>
            </a:rPr>
            <a:t>המרת המספר המילולי לצורתו המספרית</a:t>
          </a:r>
          <a:endParaRPr lang="en-US" sz="1200" dirty="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0F935DF3-3138-8B42-8C2B-2EB71B1FF603}" type="parTrans" cxnId="{AF2A1636-70A0-1947-AC07-2FC74E68102E}">
      <dgm:prSet/>
      <dgm:spPr/>
      <dgm:t>
        <a:bodyPr/>
        <a:lstStyle/>
        <a:p>
          <a:endParaRPr lang="en-US"/>
        </a:p>
      </dgm:t>
    </dgm:pt>
    <dgm:pt modelId="{8EED224D-5B59-CC4B-B2B7-4789B9072B44}" type="sibTrans" cxnId="{AF2A1636-70A0-1947-AC07-2FC74E68102E}">
      <dgm:prSet/>
      <dgm:spPr/>
      <dgm:t>
        <a:bodyPr/>
        <a:lstStyle/>
        <a:p>
          <a:endParaRPr lang="en-US"/>
        </a:p>
      </dgm:t>
    </dgm:pt>
    <dgm:pt modelId="{E3DD29D0-A779-B747-A7C3-83B5999AE3A0}">
      <dgm:prSet custT="1"/>
      <dgm:spPr/>
      <dgm:t>
        <a:bodyPr/>
        <a:lstStyle/>
        <a:p>
          <a:pPr rtl="1"/>
          <a:r>
            <a:rPr lang="he-IL" sz="1200" dirty="0">
              <a:latin typeface="David" panose="020E0502060401010101" pitchFamily="34" charset="-79"/>
              <a:cs typeface="David" panose="020E0502060401010101" pitchFamily="34" charset="-79"/>
            </a:rPr>
            <a:t>בחירת הטיה מגדרית המרת והמספר לצורתו המילולית </a:t>
          </a:r>
          <a:endParaRPr lang="en-US" sz="1200" dirty="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958C2BD3-35F7-C648-804D-09001AA37378}" type="parTrans" cxnId="{35D8E0DC-E7AD-0748-84EF-F08CAA948C94}">
      <dgm:prSet/>
      <dgm:spPr/>
      <dgm:t>
        <a:bodyPr/>
        <a:lstStyle/>
        <a:p>
          <a:endParaRPr lang="en-US"/>
        </a:p>
      </dgm:t>
    </dgm:pt>
    <dgm:pt modelId="{4B981CAD-B348-CB46-8E1D-2FE66C0CA265}" type="sibTrans" cxnId="{35D8E0DC-E7AD-0748-84EF-F08CAA948C94}">
      <dgm:prSet/>
      <dgm:spPr/>
      <dgm:t>
        <a:bodyPr/>
        <a:lstStyle/>
        <a:p>
          <a:endParaRPr lang="en-US"/>
        </a:p>
      </dgm:t>
    </dgm:pt>
    <dgm:pt modelId="{853FE880-88AF-5E42-85F1-DE7FA204297D}">
      <dgm:prSet custT="1"/>
      <dgm:spPr/>
      <dgm:t>
        <a:bodyPr/>
        <a:lstStyle/>
        <a:p>
          <a:r>
            <a:rPr lang="en-US" sz="1200" u="sng" dirty="0">
              <a:latin typeface="David" panose="020E0502060401010101" pitchFamily="34" charset="-79"/>
              <a:cs typeface="David" panose="020E0502060401010101" pitchFamily="34" charset="-79"/>
            </a:rPr>
            <a:t>Output</a:t>
          </a:r>
        </a:p>
        <a:p>
          <a:r>
            <a:rPr lang="he-IL" sz="1200" dirty="0">
              <a:latin typeface="David" panose="020E0502060401010101" pitchFamily="34" charset="-79"/>
              <a:cs typeface="David" panose="020E0502060401010101" pitchFamily="34" charset="-79"/>
            </a:rPr>
            <a:t>בניית הטקסט חזרה עם מספרים בצורה מילולית תקינה</a:t>
          </a:r>
          <a:endParaRPr lang="en-US" sz="1200" dirty="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67E2E4D2-FFD3-4545-AAC5-228FF7AEC147}" type="parTrans" cxnId="{80D50FD6-42E3-5442-8352-ACCCA5B7B97D}">
      <dgm:prSet/>
      <dgm:spPr/>
      <dgm:t>
        <a:bodyPr/>
        <a:lstStyle/>
        <a:p>
          <a:endParaRPr lang="en-US"/>
        </a:p>
      </dgm:t>
    </dgm:pt>
    <dgm:pt modelId="{35AF28C1-DB8F-C14A-B0E7-EA3C0AB7A2E5}" type="sibTrans" cxnId="{80D50FD6-42E3-5442-8352-ACCCA5B7B97D}">
      <dgm:prSet/>
      <dgm:spPr/>
      <dgm:t>
        <a:bodyPr/>
        <a:lstStyle/>
        <a:p>
          <a:endParaRPr lang="en-US"/>
        </a:p>
      </dgm:t>
    </dgm:pt>
    <dgm:pt modelId="{473E4E8E-E1FE-094C-969C-E2C6604BE535}" type="pres">
      <dgm:prSet presAssocID="{06D69D7B-E0B0-7D4B-A5FF-158FBF3241CC}" presName="Name0" presStyleCnt="0">
        <dgm:presLayoutVars>
          <dgm:dir/>
          <dgm:resizeHandles val="exact"/>
        </dgm:presLayoutVars>
      </dgm:prSet>
      <dgm:spPr/>
    </dgm:pt>
    <dgm:pt modelId="{49AB9974-68EE-6A4C-845F-E8468D08CE1C}" type="pres">
      <dgm:prSet presAssocID="{06D69D7B-E0B0-7D4B-A5FF-158FBF3241CC}" presName="arrow" presStyleLbl="bgShp" presStyleIdx="0" presStyleCnt="1"/>
      <dgm:spPr/>
    </dgm:pt>
    <dgm:pt modelId="{897D0378-9131-F247-8D5A-2496D9DE4DF5}" type="pres">
      <dgm:prSet presAssocID="{06D69D7B-E0B0-7D4B-A5FF-158FBF3241CC}" presName="points" presStyleCnt="0"/>
      <dgm:spPr/>
    </dgm:pt>
    <dgm:pt modelId="{E2327FBE-D7EA-4545-99B8-5271D0547EBD}" type="pres">
      <dgm:prSet presAssocID="{3C32B012-5257-2945-B7C4-8767C9DC16BF}" presName="compositeA" presStyleCnt="0"/>
      <dgm:spPr/>
    </dgm:pt>
    <dgm:pt modelId="{DBE53938-53E1-A74C-B5F5-44D7F4E791BE}" type="pres">
      <dgm:prSet presAssocID="{3C32B012-5257-2945-B7C4-8767C9DC16BF}" presName="textA" presStyleLbl="revTx" presStyleIdx="0" presStyleCnt="7" custScaleX="354387">
        <dgm:presLayoutVars>
          <dgm:bulletEnabled val="1"/>
        </dgm:presLayoutVars>
      </dgm:prSet>
      <dgm:spPr/>
    </dgm:pt>
    <dgm:pt modelId="{1487274A-8752-3744-B37D-19E5333D45BE}" type="pres">
      <dgm:prSet presAssocID="{3C32B012-5257-2945-B7C4-8767C9DC16BF}" presName="circleA" presStyleLbl="node1" presStyleIdx="0" presStyleCnt="7"/>
      <dgm:spPr/>
    </dgm:pt>
    <dgm:pt modelId="{CD196C0F-1DFD-EA46-B6D1-795836216911}" type="pres">
      <dgm:prSet presAssocID="{3C32B012-5257-2945-B7C4-8767C9DC16BF}" presName="spaceA" presStyleCnt="0"/>
      <dgm:spPr/>
    </dgm:pt>
    <dgm:pt modelId="{50037CE5-658C-514B-B8B6-E8B133B74078}" type="pres">
      <dgm:prSet presAssocID="{54D7040D-B83B-7E4B-A8A0-E1A71D3E14AB}" presName="space" presStyleCnt="0"/>
      <dgm:spPr/>
    </dgm:pt>
    <dgm:pt modelId="{7C5DEA01-5B7A-8F49-9029-FDF980F8946F}" type="pres">
      <dgm:prSet presAssocID="{F691DB04-931D-0545-9F7A-D35886720478}" presName="compositeB" presStyleCnt="0"/>
      <dgm:spPr/>
    </dgm:pt>
    <dgm:pt modelId="{1EDA80F6-9E5F-F34F-9264-A1E8F6CDD213}" type="pres">
      <dgm:prSet presAssocID="{F691DB04-931D-0545-9F7A-D35886720478}" presName="textB" presStyleLbl="revTx" presStyleIdx="1" presStyleCnt="7" custScaleX="347472">
        <dgm:presLayoutVars>
          <dgm:bulletEnabled val="1"/>
        </dgm:presLayoutVars>
      </dgm:prSet>
      <dgm:spPr/>
    </dgm:pt>
    <dgm:pt modelId="{57FA3115-5520-6F4E-9AA9-1C808825373D}" type="pres">
      <dgm:prSet presAssocID="{F691DB04-931D-0545-9F7A-D35886720478}" presName="circleB" presStyleLbl="node1" presStyleIdx="1" presStyleCnt="7"/>
      <dgm:spPr/>
    </dgm:pt>
    <dgm:pt modelId="{EE48FED0-8738-114D-9E35-EA6C678BC7CC}" type="pres">
      <dgm:prSet presAssocID="{F691DB04-931D-0545-9F7A-D35886720478}" presName="spaceB" presStyleCnt="0"/>
      <dgm:spPr/>
    </dgm:pt>
    <dgm:pt modelId="{A3BB71A3-873A-7945-9F1F-8A3517D35742}" type="pres">
      <dgm:prSet presAssocID="{13A5F6E6-586E-9242-855D-D9257B9F224D}" presName="space" presStyleCnt="0"/>
      <dgm:spPr/>
    </dgm:pt>
    <dgm:pt modelId="{53BC6C68-9E32-474E-9753-9B73F7765E29}" type="pres">
      <dgm:prSet presAssocID="{10FF51E9-BA10-E54F-87D2-4DDE0C05D53A}" presName="compositeA" presStyleCnt="0"/>
      <dgm:spPr/>
    </dgm:pt>
    <dgm:pt modelId="{FD6DF97B-8B6E-844B-B48F-93BFD07BC2AA}" type="pres">
      <dgm:prSet presAssocID="{10FF51E9-BA10-E54F-87D2-4DDE0C05D53A}" presName="textA" presStyleLbl="revTx" presStyleIdx="2" presStyleCnt="7" custScaleX="519018">
        <dgm:presLayoutVars>
          <dgm:bulletEnabled val="1"/>
        </dgm:presLayoutVars>
      </dgm:prSet>
      <dgm:spPr/>
    </dgm:pt>
    <dgm:pt modelId="{6BDC7179-BBF2-5146-A87A-EE96EF86AE0F}" type="pres">
      <dgm:prSet presAssocID="{10FF51E9-BA10-E54F-87D2-4DDE0C05D53A}" presName="circleA" presStyleLbl="node1" presStyleIdx="2" presStyleCnt="7"/>
      <dgm:spPr/>
    </dgm:pt>
    <dgm:pt modelId="{14CAA530-C6E6-7947-BCFD-A5DFB853B607}" type="pres">
      <dgm:prSet presAssocID="{10FF51E9-BA10-E54F-87D2-4DDE0C05D53A}" presName="spaceA" presStyleCnt="0"/>
      <dgm:spPr/>
    </dgm:pt>
    <dgm:pt modelId="{BEA435D5-5408-A34C-8E4D-8382158983B8}" type="pres">
      <dgm:prSet presAssocID="{A73B344D-98BF-1446-9295-5A4CDB217B2B}" presName="space" presStyleCnt="0"/>
      <dgm:spPr/>
    </dgm:pt>
    <dgm:pt modelId="{16412F84-EEBA-9148-AFA5-3C593EF3C109}" type="pres">
      <dgm:prSet presAssocID="{AE2E8193-5A26-B945-8F13-3A9E82C2D5F6}" presName="compositeB" presStyleCnt="0"/>
      <dgm:spPr/>
    </dgm:pt>
    <dgm:pt modelId="{0756576F-875E-8B43-A82C-52ED83531DBF}" type="pres">
      <dgm:prSet presAssocID="{AE2E8193-5A26-B945-8F13-3A9E82C2D5F6}" presName="textB" presStyleLbl="revTx" presStyleIdx="3" presStyleCnt="7" custScaleX="432959">
        <dgm:presLayoutVars>
          <dgm:bulletEnabled val="1"/>
        </dgm:presLayoutVars>
      </dgm:prSet>
      <dgm:spPr/>
    </dgm:pt>
    <dgm:pt modelId="{25FFC165-2D3D-A34F-9DD9-F2DC5EE24471}" type="pres">
      <dgm:prSet presAssocID="{AE2E8193-5A26-B945-8F13-3A9E82C2D5F6}" presName="circleB" presStyleLbl="node1" presStyleIdx="3" presStyleCnt="7"/>
      <dgm:spPr/>
    </dgm:pt>
    <dgm:pt modelId="{E70ED9A0-76C9-9942-94F0-BA85B96F12F2}" type="pres">
      <dgm:prSet presAssocID="{AE2E8193-5A26-B945-8F13-3A9E82C2D5F6}" presName="spaceB" presStyleCnt="0"/>
      <dgm:spPr/>
    </dgm:pt>
    <dgm:pt modelId="{056F71E5-1DA8-F040-8A00-7A82D6DFAE21}" type="pres">
      <dgm:prSet presAssocID="{46EDF82C-FA73-FA47-9750-DE11EE052315}" presName="space" presStyleCnt="0"/>
      <dgm:spPr/>
    </dgm:pt>
    <dgm:pt modelId="{AE37410F-E898-C247-9240-404D79751DA7}" type="pres">
      <dgm:prSet presAssocID="{5032AE70-E103-034A-B555-1FC4B4D859D3}" presName="compositeA" presStyleCnt="0"/>
      <dgm:spPr/>
    </dgm:pt>
    <dgm:pt modelId="{7791F320-CA82-D14B-85F6-BFD53227DDE1}" type="pres">
      <dgm:prSet presAssocID="{5032AE70-E103-034A-B555-1FC4B4D859D3}" presName="textA" presStyleLbl="revTx" presStyleIdx="4" presStyleCnt="7" custScaleX="371339">
        <dgm:presLayoutVars>
          <dgm:bulletEnabled val="1"/>
        </dgm:presLayoutVars>
      </dgm:prSet>
      <dgm:spPr/>
    </dgm:pt>
    <dgm:pt modelId="{0F3212C2-F686-9042-BBD5-25ABC2D09C69}" type="pres">
      <dgm:prSet presAssocID="{5032AE70-E103-034A-B555-1FC4B4D859D3}" presName="circleA" presStyleLbl="node1" presStyleIdx="4" presStyleCnt="7"/>
      <dgm:spPr/>
    </dgm:pt>
    <dgm:pt modelId="{5298644E-7EA6-C14F-B8AE-E933DE6A94E7}" type="pres">
      <dgm:prSet presAssocID="{5032AE70-E103-034A-B555-1FC4B4D859D3}" presName="spaceA" presStyleCnt="0"/>
      <dgm:spPr/>
    </dgm:pt>
    <dgm:pt modelId="{8925CE1D-D78C-7E42-B84C-A74D12FB4488}" type="pres">
      <dgm:prSet presAssocID="{8EED224D-5B59-CC4B-B2B7-4789B9072B44}" presName="space" presStyleCnt="0"/>
      <dgm:spPr/>
    </dgm:pt>
    <dgm:pt modelId="{0C61B91E-B791-844C-BD25-238464C3EF59}" type="pres">
      <dgm:prSet presAssocID="{E3DD29D0-A779-B747-A7C3-83B5999AE3A0}" presName="compositeB" presStyleCnt="0"/>
      <dgm:spPr/>
    </dgm:pt>
    <dgm:pt modelId="{4CD74CD6-23C7-B942-8BFD-E47E4F5870EF}" type="pres">
      <dgm:prSet presAssocID="{E3DD29D0-A779-B747-A7C3-83B5999AE3A0}" presName="textB" presStyleLbl="revTx" presStyleIdx="5" presStyleCnt="7" custScaleX="443253">
        <dgm:presLayoutVars>
          <dgm:bulletEnabled val="1"/>
        </dgm:presLayoutVars>
      </dgm:prSet>
      <dgm:spPr/>
    </dgm:pt>
    <dgm:pt modelId="{72DDEAB9-D808-2342-ACB2-D15E161C7A81}" type="pres">
      <dgm:prSet presAssocID="{E3DD29D0-A779-B747-A7C3-83B5999AE3A0}" presName="circleB" presStyleLbl="node1" presStyleIdx="5" presStyleCnt="7"/>
      <dgm:spPr/>
    </dgm:pt>
    <dgm:pt modelId="{6CA41C6C-AF35-8F47-9D0A-152E8266C873}" type="pres">
      <dgm:prSet presAssocID="{E3DD29D0-A779-B747-A7C3-83B5999AE3A0}" presName="spaceB" presStyleCnt="0"/>
      <dgm:spPr/>
    </dgm:pt>
    <dgm:pt modelId="{9A1D2598-DBE3-084B-A0C5-0B41B38789F5}" type="pres">
      <dgm:prSet presAssocID="{4B981CAD-B348-CB46-8E1D-2FE66C0CA265}" presName="space" presStyleCnt="0"/>
      <dgm:spPr/>
    </dgm:pt>
    <dgm:pt modelId="{ADE0FB28-8DE6-B24F-A663-9D83C5707DC4}" type="pres">
      <dgm:prSet presAssocID="{853FE880-88AF-5E42-85F1-DE7FA204297D}" presName="compositeA" presStyleCnt="0"/>
      <dgm:spPr/>
    </dgm:pt>
    <dgm:pt modelId="{06FE5C19-3EA0-A14C-AD69-8728E974D021}" type="pres">
      <dgm:prSet presAssocID="{853FE880-88AF-5E42-85F1-DE7FA204297D}" presName="textA" presStyleLbl="revTx" presStyleIdx="6" presStyleCnt="7" custScaleX="323200">
        <dgm:presLayoutVars>
          <dgm:bulletEnabled val="1"/>
        </dgm:presLayoutVars>
      </dgm:prSet>
      <dgm:spPr/>
    </dgm:pt>
    <dgm:pt modelId="{8FEAFF05-A37F-C84E-9668-7346266DA93D}" type="pres">
      <dgm:prSet presAssocID="{853FE880-88AF-5E42-85F1-DE7FA204297D}" presName="circleA" presStyleLbl="node1" presStyleIdx="6" presStyleCnt="7"/>
      <dgm:spPr/>
    </dgm:pt>
    <dgm:pt modelId="{E1A65838-D18A-294F-8277-D94EDC0CCE2F}" type="pres">
      <dgm:prSet presAssocID="{853FE880-88AF-5E42-85F1-DE7FA204297D}" presName="spaceA" presStyleCnt="0"/>
      <dgm:spPr/>
    </dgm:pt>
  </dgm:ptLst>
  <dgm:cxnLst>
    <dgm:cxn modelId="{187FC125-71CD-944F-A06C-35A32E09D511}" srcId="{06D69D7B-E0B0-7D4B-A5FF-158FBF3241CC}" destId="{AE2E8193-5A26-B945-8F13-3A9E82C2D5F6}" srcOrd="3" destOrd="0" parTransId="{1B56F054-29AA-A741-B6EE-E75466D69374}" sibTransId="{46EDF82C-FA73-FA47-9750-DE11EE052315}"/>
    <dgm:cxn modelId="{AF2A1636-70A0-1947-AC07-2FC74E68102E}" srcId="{06D69D7B-E0B0-7D4B-A5FF-158FBF3241CC}" destId="{5032AE70-E103-034A-B555-1FC4B4D859D3}" srcOrd="4" destOrd="0" parTransId="{0F935DF3-3138-8B42-8C2B-2EB71B1FF603}" sibTransId="{8EED224D-5B59-CC4B-B2B7-4789B9072B44}"/>
    <dgm:cxn modelId="{70686B3E-AE1C-F540-9B99-29B5D3BBB7E0}" srcId="{06D69D7B-E0B0-7D4B-A5FF-158FBF3241CC}" destId="{10FF51E9-BA10-E54F-87D2-4DDE0C05D53A}" srcOrd="2" destOrd="0" parTransId="{8F909486-9B25-674B-A94D-67C850E9ACC7}" sibTransId="{A73B344D-98BF-1446-9295-5A4CDB217B2B}"/>
    <dgm:cxn modelId="{1D953158-4512-2040-ABBF-0F13F06E3423}" srcId="{06D69D7B-E0B0-7D4B-A5FF-158FBF3241CC}" destId="{F691DB04-931D-0545-9F7A-D35886720478}" srcOrd="1" destOrd="0" parTransId="{16CAF4A7-BD73-5843-BF41-5C54BE601D7B}" sibTransId="{13A5F6E6-586E-9242-855D-D9257B9F224D}"/>
    <dgm:cxn modelId="{C098706F-A714-734E-80C1-3BA4BBFD3CF7}" type="presOf" srcId="{06D69D7B-E0B0-7D4B-A5FF-158FBF3241CC}" destId="{473E4E8E-E1FE-094C-969C-E2C6604BE535}" srcOrd="0" destOrd="0" presId="urn:microsoft.com/office/officeart/2005/8/layout/hProcess11"/>
    <dgm:cxn modelId="{19A24381-9174-9B41-B0AD-161125D126AD}" srcId="{06D69D7B-E0B0-7D4B-A5FF-158FBF3241CC}" destId="{3C32B012-5257-2945-B7C4-8767C9DC16BF}" srcOrd="0" destOrd="0" parTransId="{0CFA61F3-DC7E-8A43-8082-5E27837BBA37}" sibTransId="{54D7040D-B83B-7E4B-A8A0-E1A71D3E14AB}"/>
    <dgm:cxn modelId="{0E59D081-8628-2145-964C-E06FAE78C5C4}" type="presOf" srcId="{F691DB04-931D-0545-9F7A-D35886720478}" destId="{1EDA80F6-9E5F-F34F-9264-A1E8F6CDD213}" srcOrd="0" destOrd="0" presId="urn:microsoft.com/office/officeart/2005/8/layout/hProcess11"/>
    <dgm:cxn modelId="{7A1D0C8E-5C0D-374D-BEF3-D24DF9037F50}" type="presOf" srcId="{AE2E8193-5A26-B945-8F13-3A9E82C2D5F6}" destId="{0756576F-875E-8B43-A82C-52ED83531DBF}" srcOrd="0" destOrd="0" presId="urn:microsoft.com/office/officeart/2005/8/layout/hProcess11"/>
    <dgm:cxn modelId="{AD37B092-2083-6743-B19A-31C940098796}" type="presOf" srcId="{853FE880-88AF-5E42-85F1-DE7FA204297D}" destId="{06FE5C19-3EA0-A14C-AD69-8728E974D021}" srcOrd="0" destOrd="0" presId="urn:microsoft.com/office/officeart/2005/8/layout/hProcess11"/>
    <dgm:cxn modelId="{03606094-73A7-F545-9BB5-F0D41DC75016}" type="presOf" srcId="{5032AE70-E103-034A-B555-1FC4B4D859D3}" destId="{7791F320-CA82-D14B-85F6-BFD53227DDE1}" srcOrd="0" destOrd="0" presId="urn:microsoft.com/office/officeart/2005/8/layout/hProcess11"/>
    <dgm:cxn modelId="{3C98A4B4-F182-8B4C-B0A7-453B5DD3F342}" type="presOf" srcId="{3C32B012-5257-2945-B7C4-8767C9DC16BF}" destId="{DBE53938-53E1-A74C-B5F5-44D7F4E791BE}" srcOrd="0" destOrd="0" presId="urn:microsoft.com/office/officeart/2005/8/layout/hProcess11"/>
    <dgm:cxn modelId="{51165FB8-42AC-CF4C-86A2-BD5914EF1AC9}" type="presOf" srcId="{E3DD29D0-A779-B747-A7C3-83B5999AE3A0}" destId="{4CD74CD6-23C7-B942-8BFD-E47E4F5870EF}" srcOrd="0" destOrd="0" presId="urn:microsoft.com/office/officeart/2005/8/layout/hProcess11"/>
    <dgm:cxn modelId="{9D7B35D2-2E84-C24D-97D6-964E8E89536D}" type="presOf" srcId="{10FF51E9-BA10-E54F-87D2-4DDE0C05D53A}" destId="{FD6DF97B-8B6E-844B-B48F-93BFD07BC2AA}" srcOrd="0" destOrd="0" presId="urn:microsoft.com/office/officeart/2005/8/layout/hProcess11"/>
    <dgm:cxn modelId="{80D50FD6-42E3-5442-8352-ACCCA5B7B97D}" srcId="{06D69D7B-E0B0-7D4B-A5FF-158FBF3241CC}" destId="{853FE880-88AF-5E42-85F1-DE7FA204297D}" srcOrd="6" destOrd="0" parTransId="{67E2E4D2-FFD3-4545-AAC5-228FF7AEC147}" sibTransId="{35AF28C1-DB8F-C14A-B0E7-EA3C0AB7A2E5}"/>
    <dgm:cxn modelId="{35D8E0DC-E7AD-0748-84EF-F08CAA948C94}" srcId="{06D69D7B-E0B0-7D4B-A5FF-158FBF3241CC}" destId="{E3DD29D0-A779-B747-A7C3-83B5999AE3A0}" srcOrd="5" destOrd="0" parTransId="{958C2BD3-35F7-C648-804D-09001AA37378}" sibTransId="{4B981CAD-B348-CB46-8E1D-2FE66C0CA265}"/>
    <dgm:cxn modelId="{E00D7486-25B0-AF4E-838B-D18E422F1C7D}" type="presParOf" srcId="{473E4E8E-E1FE-094C-969C-E2C6604BE535}" destId="{49AB9974-68EE-6A4C-845F-E8468D08CE1C}" srcOrd="0" destOrd="0" presId="urn:microsoft.com/office/officeart/2005/8/layout/hProcess11"/>
    <dgm:cxn modelId="{13F443B9-4502-DD41-9698-DBD19783A6C5}" type="presParOf" srcId="{473E4E8E-E1FE-094C-969C-E2C6604BE535}" destId="{897D0378-9131-F247-8D5A-2496D9DE4DF5}" srcOrd="1" destOrd="0" presId="urn:microsoft.com/office/officeart/2005/8/layout/hProcess11"/>
    <dgm:cxn modelId="{78B44C01-FECB-E34D-8399-A493ABA458A4}" type="presParOf" srcId="{897D0378-9131-F247-8D5A-2496D9DE4DF5}" destId="{E2327FBE-D7EA-4545-99B8-5271D0547EBD}" srcOrd="0" destOrd="0" presId="urn:microsoft.com/office/officeart/2005/8/layout/hProcess11"/>
    <dgm:cxn modelId="{488B7410-EBED-2E4F-9F8C-BEFDB19D0880}" type="presParOf" srcId="{E2327FBE-D7EA-4545-99B8-5271D0547EBD}" destId="{DBE53938-53E1-A74C-B5F5-44D7F4E791BE}" srcOrd="0" destOrd="0" presId="urn:microsoft.com/office/officeart/2005/8/layout/hProcess11"/>
    <dgm:cxn modelId="{B6FCB1F7-7C32-1346-B84C-7D57CE2F9142}" type="presParOf" srcId="{E2327FBE-D7EA-4545-99B8-5271D0547EBD}" destId="{1487274A-8752-3744-B37D-19E5333D45BE}" srcOrd="1" destOrd="0" presId="urn:microsoft.com/office/officeart/2005/8/layout/hProcess11"/>
    <dgm:cxn modelId="{C0E61397-9ACB-CB4C-A80E-8576F02C7832}" type="presParOf" srcId="{E2327FBE-D7EA-4545-99B8-5271D0547EBD}" destId="{CD196C0F-1DFD-EA46-B6D1-795836216911}" srcOrd="2" destOrd="0" presId="urn:microsoft.com/office/officeart/2005/8/layout/hProcess11"/>
    <dgm:cxn modelId="{2E5FADC5-46EE-5648-9F82-D795EDD16DFD}" type="presParOf" srcId="{897D0378-9131-F247-8D5A-2496D9DE4DF5}" destId="{50037CE5-658C-514B-B8B6-E8B133B74078}" srcOrd="1" destOrd="0" presId="urn:microsoft.com/office/officeart/2005/8/layout/hProcess11"/>
    <dgm:cxn modelId="{9173CA5F-D7D1-3C49-B4A3-FE58A34402B4}" type="presParOf" srcId="{897D0378-9131-F247-8D5A-2496D9DE4DF5}" destId="{7C5DEA01-5B7A-8F49-9029-FDF980F8946F}" srcOrd="2" destOrd="0" presId="urn:microsoft.com/office/officeart/2005/8/layout/hProcess11"/>
    <dgm:cxn modelId="{4EBF29A6-5B5C-7748-A012-E803E08708AB}" type="presParOf" srcId="{7C5DEA01-5B7A-8F49-9029-FDF980F8946F}" destId="{1EDA80F6-9E5F-F34F-9264-A1E8F6CDD213}" srcOrd="0" destOrd="0" presId="urn:microsoft.com/office/officeart/2005/8/layout/hProcess11"/>
    <dgm:cxn modelId="{A671D8BC-DCC4-AE48-AC4D-E692FC5A3242}" type="presParOf" srcId="{7C5DEA01-5B7A-8F49-9029-FDF980F8946F}" destId="{57FA3115-5520-6F4E-9AA9-1C808825373D}" srcOrd="1" destOrd="0" presId="urn:microsoft.com/office/officeart/2005/8/layout/hProcess11"/>
    <dgm:cxn modelId="{11BB82F9-B3B6-8047-ABD9-FCA81FFA4278}" type="presParOf" srcId="{7C5DEA01-5B7A-8F49-9029-FDF980F8946F}" destId="{EE48FED0-8738-114D-9E35-EA6C678BC7CC}" srcOrd="2" destOrd="0" presId="urn:microsoft.com/office/officeart/2005/8/layout/hProcess11"/>
    <dgm:cxn modelId="{B47EB2DA-45BC-5040-A050-77E68D416A13}" type="presParOf" srcId="{897D0378-9131-F247-8D5A-2496D9DE4DF5}" destId="{A3BB71A3-873A-7945-9F1F-8A3517D35742}" srcOrd="3" destOrd="0" presId="urn:microsoft.com/office/officeart/2005/8/layout/hProcess11"/>
    <dgm:cxn modelId="{B2A1E782-9A13-1E46-A112-BAA4BE411282}" type="presParOf" srcId="{897D0378-9131-F247-8D5A-2496D9DE4DF5}" destId="{53BC6C68-9E32-474E-9753-9B73F7765E29}" srcOrd="4" destOrd="0" presId="urn:microsoft.com/office/officeart/2005/8/layout/hProcess11"/>
    <dgm:cxn modelId="{FC32D7C9-2826-4848-B349-283F806AF5B2}" type="presParOf" srcId="{53BC6C68-9E32-474E-9753-9B73F7765E29}" destId="{FD6DF97B-8B6E-844B-B48F-93BFD07BC2AA}" srcOrd="0" destOrd="0" presId="urn:microsoft.com/office/officeart/2005/8/layout/hProcess11"/>
    <dgm:cxn modelId="{4C8C3179-0EAD-044C-9352-262CDE1DED67}" type="presParOf" srcId="{53BC6C68-9E32-474E-9753-9B73F7765E29}" destId="{6BDC7179-BBF2-5146-A87A-EE96EF86AE0F}" srcOrd="1" destOrd="0" presId="urn:microsoft.com/office/officeart/2005/8/layout/hProcess11"/>
    <dgm:cxn modelId="{34D11E3F-3EE4-3348-89FB-0F5E38A7C7D0}" type="presParOf" srcId="{53BC6C68-9E32-474E-9753-9B73F7765E29}" destId="{14CAA530-C6E6-7947-BCFD-A5DFB853B607}" srcOrd="2" destOrd="0" presId="urn:microsoft.com/office/officeart/2005/8/layout/hProcess11"/>
    <dgm:cxn modelId="{DFFAF20D-AF4F-AC41-AEF6-E70CF8D3F426}" type="presParOf" srcId="{897D0378-9131-F247-8D5A-2496D9DE4DF5}" destId="{BEA435D5-5408-A34C-8E4D-8382158983B8}" srcOrd="5" destOrd="0" presId="urn:microsoft.com/office/officeart/2005/8/layout/hProcess11"/>
    <dgm:cxn modelId="{C8A345D8-257A-C547-ABEB-8F3AAA14D64E}" type="presParOf" srcId="{897D0378-9131-F247-8D5A-2496D9DE4DF5}" destId="{16412F84-EEBA-9148-AFA5-3C593EF3C109}" srcOrd="6" destOrd="0" presId="urn:microsoft.com/office/officeart/2005/8/layout/hProcess11"/>
    <dgm:cxn modelId="{4064580B-3D1C-934B-815E-800C20FEFFCB}" type="presParOf" srcId="{16412F84-EEBA-9148-AFA5-3C593EF3C109}" destId="{0756576F-875E-8B43-A82C-52ED83531DBF}" srcOrd="0" destOrd="0" presId="urn:microsoft.com/office/officeart/2005/8/layout/hProcess11"/>
    <dgm:cxn modelId="{272F4751-5CB1-8746-8A31-D25EAFFFF115}" type="presParOf" srcId="{16412F84-EEBA-9148-AFA5-3C593EF3C109}" destId="{25FFC165-2D3D-A34F-9DD9-F2DC5EE24471}" srcOrd="1" destOrd="0" presId="urn:microsoft.com/office/officeart/2005/8/layout/hProcess11"/>
    <dgm:cxn modelId="{D5B0200A-41EE-7941-9173-F63182D5929B}" type="presParOf" srcId="{16412F84-EEBA-9148-AFA5-3C593EF3C109}" destId="{E70ED9A0-76C9-9942-94F0-BA85B96F12F2}" srcOrd="2" destOrd="0" presId="urn:microsoft.com/office/officeart/2005/8/layout/hProcess11"/>
    <dgm:cxn modelId="{404645A5-7119-AF4F-AD44-284AE3C7A053}" type="presParOf" srcId="{897D0378-9131-F247-8D5A-2496D9DE4DF5}" destId="{056F71E5-1DA8-F040-8A00-7A82D6DFAE21}" srcOrd="7" destOrd="0" presId="urn:microsoft.com/office/officeart/2005/8/layout/hProcess11"/>
    <dgm:cxn modelId="{5486E2D1-D964-8145-AF9B-C77B0831625B}" type="presParOf" srcId="{897D0378-9131-F247-8D5A-2496D9DE4DF5}" destId="{AE37410F-E898-C247-9240-404D79751DA7}" srcOrd="8" destOrd="0" presId="urn:microsoft.com/office/officeart/2005/8/layout/hProcess11"/>
    <dgm:cxn modelId="{6FD0585C-6745-3C47-8D16-F84F068D2FE5}" type="presParOf" srcId="{AE37410F-E898-C247-9240-404D79751DA7}" destId="{7791F320-CA82-D14B-85F6-BFD53227DDE1}" srcOrd="0" destOrd="0" presId="urn:microsoft.com/office/officeart/2005/8/layout/hProcess11"/>
    <dgm:cxn modelId="{9B9C42CD-9E4A-7846-BFD8-D36AC14A78A6}" type="presParOf" srcId="{AE37410F-E898-C247-9240-404D79751DA7}" destId="{0F3212C2-F686-9042-BBD5-25ABC2D09C69}" srcOrd="1" destOrd="0" presId="urn:microsoft.com/office/officeart/2005/8/layout/hProcess11"/>
    <dgm:cxn modelId="{552D12E5-748A-1F4D-A02F-092F4BA47BED}" type="presParOf" srcId="{AE37410F-E898-C247-9240-404D79751DA7}" destId="{5298644E-7EA6-C14F-B8AE-E933DE6A94E7}" srcOrd="2" destOrd="0" presId="urn:microsoft.com/office/officeart/2005/8/layout/hProcess11"/>
    <dgm:cxn modelId="{29C551F3-35B0-C841-83E2-D2F61AF447BF}" type="presParOf" srcId="{897D0378-9131-F247-8D5A-2496D9DE4DF5}" destId="{8925CE1D-D78C-7E42-B84C-A74D12FB4488}" srcOrd="9" destOrd="0" presId="urn:microsoft.com/office/officeart/2005/8/layout/hProcess11"/>
    <dgm:cxn modelId="{AF778AF0-1D1A-5D45-BE2A-1109DE36D4BF}" type="presParOf" srcId="{897D0378-9131-F247-8D5A-2496D9DE4DF5}" destId="{0C61B91E-B791-844C-BD25-238464C3EF59}" srcOrd="10" destOrd="0" presId="urn:microsoft.com/office/officeart/2005/8/layout/hProcess11"/>
    <dgm:cxn modelId="{10B0A9A2-0DDC-D74F-9C37-555B42E29AFF}" type="presParOf" srcId="{0C61B91E-B791-844C-BD25-238464C3EF59}" destId="{4CD74CD6-23C7-B942-8BFD-E47E4F5870EF}" srcOrd="0" destOrd="0" presId="urn:microsoft.com/office/officeart/2005/8/layout/hProcess11"/>
    <dgm:cxn modelId="{A1173900-E2A3-D74D-971F-433B563687FA}" type="presParOf" srcId="{0C61B91E-B791-844C-BD25-238464C3EF59}" destId="{72DDEAB9-D808-2342-ACB2-D15E161C7A81}" srcOrd="1" destOrd="0" presId="urn:microsoft.com/office/officeart/2005/8/layout/hProcess11"/>
    <dgm:cxn modelId="{C54D9950-6145-6E49-80A4-10734023E5D5}" type="presParOf" srcId="{0C61B91E-B791-844C-BD25-238464C3EF59}" destId="{6CA41C6C-AF35-8F47-9D0A-152E8266C873}" srcOrd="2" destOrd="0" presId="urn:microsoft.com/office/officeart/2005/8/layout/hProcess11"/>
    <dgm:cxn modelId="{FE0D2745-68D4-2144-B6B3-73456739BDD0}" type="presParOf" srcId="{897D0378-9131-F247-8D5A-2496D9DE4DF5}" destId="{9A1D2598-DBE3-084B-A0C5-0B41B38789F5}" srcOrd="11" destOrd="0" presId="urn:microsoft.com/office/officeart/2005/8/layout/hProcess11"/>
    <dgm:cxn modelId="{D0F53B79-2312-3140-BA48-51582BAD0D59}" type="presParOf" srcId="{897D0378-9131-F247-8D5A-2496D9DE4DF5}" destId="{ADE0FB28-8DE6-B24F-A663-9D83C5707DC4}" srcOrd="12" destOrd="0" presId="urn:microsoft.com/office/officeart/2005/8/layout/hProcess11"/>
    <dgm:cxn modelId="{C5666191-3B4C-8948-8F32-BF4D2F8A4642}" type="presParOf" srcId="{ADE0FB28-8DE6-B24F-A663-9D83C5707DC4}" destId="{06FE5C19-3EA0-A14C-AD69-8728E974D021}" srcOrd="0" destOrd="0" presId="urn:microsoft.com/office/officeart/2005/8/layout/hProcess11"/>
    <dgm:cxn modelId="{1EDA30E2-7A55-1845-95CA-0578567944A4}" type="presParOf" srcId="{ADE0FB28-8DE6-B24F-A663-9D83C5707DC4}" destId="{8FEAFF05-A37F-C84E-9668-7346266DA93D}" srcOrd="1" destOrd="0" presId="urn:microsoft.com/office/officeart/2005/8/layout/hProcess11"/>
    <dgm:cxn modelId="{91306545-FEA1-4E4C-A080-5E5A4D8CE5B8}" type="presParOf" srcId="{ADE0FB28-8DE6-B24F-A663-9D83C5707DC4}" destId="{E1A65838-D18A-294F-8277-D94EDC0CCE2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AB9974-68EE-6A4C-845F-E8468D08CE1C}">
      <dsp:nvSpPr>
        <dsp:cNvPr id="0" name=""/>
        <dsp:cNvSpPr/>
      </dsp:nvSpPr>
      <dsp:spPr>
        <a:xfrm>
          <a:off x="0" y="1428407"/>
          <a:ext cx="9873760" cy="1904544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E53938-53E1-A74C-B5F5-44D7F4E791BE}">
      <dsp:nvSpPr>
        <dsp:cNvPr id="0" name=""/>
        <dsp:cNvSpPr/>
      </dsp:nvSpPr>
      <dsp:spPr>
        <a:xfrm>
          <a:off x="1494904" y="0"/>
          <a:ext cx="736568" cy="1904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kern="1200" dirty="0">
              <a:latin typeface="David" panose="020E0502060401010101" pitchFamily="34" charset="-79"/>
              <a:cs typeface="David" panose="020E0502060401010101" pitchFamily="34" charset="-79"/>
            </a:rPr>
            <a:t>I</a:t>
          </a:r>
          <a:r>
            <a:rPr lang="en-US" sz="1200" u="sng" kern="1200" dirty="0" err="1">
              <a:latin typeface="David" panose="020E0502060401010101" pitchFamily="34" charset="-79"/>
              <a:cs typeface="David" panose="020E0502060401010101" pitchFamily="34" charset="-79"/>
            </a:rPr>
            <a:t>nput</a:t>
          </a:r>
          <a:r>
            <a:rPr lang="he-IL" sz="1200" kern="1200" dirty="0">
              <a:latin typeface="David" panose="020E0502060401010101" pitchFamily="34" charset="-79"/>
              <a:cs typeface="David" panose="020E0502060401010101" pitchFamily="34" charset="-79"/>
            </a:rPr>
            <a:t> טקסט בעברית</a:t>
          </a:r>
          <a:endParaRPr lang="en-IL" sz="1200" kern="1200" dirty="0">
            <a:latin typeface="David" panose="020E0502060401010101" pitchFamily="34" charset="-79"/>
            <a:cs typeface="David" panose="020E0502060401010101" pitchFamily="34" charset="-79"/>
          </a:endParaRPr>
        </a:p>
      </dsp:txBody>
      <dsp:txXfrm>
        <a:off x="1494904" y="0"/>
        <a:ext cx="736568" cy="1904544"/>
      </dsp:txXfrm>
    </dsp:sp>
    <dsp:sp modelId="{1487274A-8752-3744-B37D-19E5333D45BE}">
      <dsp:nvSpPr>
        <dsp:cNvPr id="0" name=""/>
        <dsp:cNvSpPr/>
      </dsp:nvSpPr>
      <dsp:spPr>
        <a:xfrm>
          <a:off x="1705897" y="2223389"/>
          <a:ext cx="314581" cy="3145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DA80F6-9E5F-F34F-9264-A1E8F6CDD213}">
      <dsp:nvSpPr>
        <dsp:cNvPr id="0" name=""/>
        <dsp:cNvSpPr/>
      </dsp:nvSpPr>
      <dsp:spPr>
        <a:xfrm>
          <a:off x="2247201" y="2856815"/>
          <a:ext cx="722195" cy="1904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u="sng" kern="1200" dirty="0">
              <a:latin typeface="David" panose="020E0502060401010101" pitchFamily="34" charset="-79"/>
              <a:cs typeface="David" panose="020E0502060401010101" pitchFamily="34" charset="-79"/>
            </a:rPr>
            <a:t>Clean Data</a:t>
          </a:r>
        </a:p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kern="1200" dirty="0">
              <a:latin typeface="David" panose="020E0502060401010101" pitchFamily="34" charset="-79"/>
              <a:cs typeface="David" panose="020E0502060401010101" pitchFamily="34" charset="-79"/>
            </a:rPr>
            <a:t>סימון משפטים המכילים מספר בצורה מילולית</a:t>
          </a:r>
          <a:endParaRPr lang="en-IL" sz="1200" kern="1200" dirty="0">
            <a:latin typeface="David" panose="020E0502060401010101" pitchFamily="34" charset="-79"/>
            <a:cs typeface="David" panose="020E0502060401010101" pitchFamily="34" charset="-79"/>
          </a:endParaRPr>
        </a:p>
      </dsp:txBody>
      <dsp:txXfrm>
        <a:off x="2247201" y="2856815"/>
        <a:ext cx="722195" cy="1904544"/>
      </dsp:txXfrm>
    </dsp:sp>
    <dsp:sp modelId="{57FA3115-5520-6F4E-9AA9-1C808825373D}">
      <dsp:nvSpPr>
        <dsp:cNvPr id="0" name=""/>
        <dsp:cNvSpPr/>
      </dsp:nvSpPr>
      <dsp:spPr>
        <a:xfrm>
          <a:off x="2451008" y="2223389"/>
          <a:ext cx="314581" cy="3145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6DF97B-8B6E-844B-B48F-93BFD07BC2AA}">
      <dsp:nvSpPr>
        <dsp:cNvPr id="0" name=""/>
        <dsp:cNvSpPr/>
      </dsp:nvSpPr>
      <dsp:spPr>
        <a:xfrm>
          <a:off x="2985126" y="0"/>
          <a:ext cx="1078742" cy="1904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kern="1200" dirty="0">
              <a:latin typeface="David" panose="020E0502060401010101" pitchFamily="34" charset="-79"/>
              <a:cs typeface="David" panose="020E0502060401010101" pitchFamily="34" charset="-79"/>
            </a:rPr>
            <a:t>זיהוי שם עצם </a:t>
          </a:r>
          <a:endParaRPr lang="en-US" sz="1200" kern="1200" dirty="0">
            <a:latin typeface="David" panose="020E0502060401010101" pitchFamily="34" charset="-79"/>
            <a:cs typeface="David" panose="020E0502060401010101" pitchFamily="34" charset="-79"/>
          </a:endParaRPr>
        </a:p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kern="1200" dirty="0">
              <a:latin typeface="David" panose="020E0502060401010101" pitchFamily="34" charset="-79"/>
              <a:cs typeface="David" panose="020E0502060401010101" pitchFamily="34" charset="-79"/>
            </a:rPr>
            <a:t>CO-REFENCE</a:t>
          </a:r>
          <a:endParaRPr lang="en-US" sz="1200" kern="1200" dirty="0">
            <a:latin typeface="David" panose="020E0502060401010101" pitchFamily="34" charset="-79"/>
            <a:cs typeface="David" panose="020E0502060401010101" pitchFamily="34" charset="-79"/>
          </a:endParaRPr>
        </a:p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kern="1200" dirty="0">
              <a:latin typeface="David" panose="020E0502060401010101" pitchFamily="34" charset="-79"/>
              <a:cs typeface="David" panose="020E0502060401010101" pitchFamily="34" charset="-79"/>
            </a:rPr>
            <a:t> של המספר וצורתו כיחיד</a:t>
          </a:r>
          <a:endParaRPr lang="en-IL" sz="1200" kern="1200" dirty="0">
            <a:latin typeface="David" panose="020E0502060401010101" pitchFamily="34" charset="-79"/>
            <a:cs typeface="David" panose="020E0502060401010101" pitchFamily="34" charset="-79"/>
          </a:endParaRPr>
        </a:p>
      </dsp:txBody>
      <dsp:txXfrm>
        <a:off x="2985126" y="0"/>
        <a:ext cx="1078742" cy="1904544"/>
      </dsp:txXfrm>
    </dsp:sp>
    <dsp:sp modelId="{6BDC7179-BBF2-5146-A87A-EE96EF86AE0F}">
      <dsp:nvSpPr>
        <dsp:cNvPr id="0" name=""/>
        <dsp:cNvSpPr/>
      </dsp:nvSpPr>
      <dsp:spPr>
        <a:xfrm>
          <a:off x="3367206" y="2223389"/>
          <a:ext cx="314581" cy="3145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56576F-875E-8B43-A82C-52ED83531DBF}">
      <dsp:nvSpPr>
        <dsp:cNvPr id="0" name=""/>
        <dsp:cNvSpPr/>
      </dsp:nvSpPr>
      <dsp:spPr>
        <a:xfrm>
          <a:off x="4079597" y="2856815"/>
          <a:ext cx="899874" cy="1904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kern="1200" dirty="0">
              <a:latin typeface="David" panose="020E0502060401010101" pitchFamily="34" charset="-79"/>
              <a:cs typeface="David" panose="020E0502060401010101" pitchFamily="34" charset="-79"/>
            </a:rPr>
            <a:t>קלסיפיקציה מגדרית של שם העצם</a:t>
          </a:r>
          <a:endParaRPr lang="en-US" sz="1200" kern="1200" dirty="0">
            <a:latin typeface="David" panose="020E0502060401010101" pitchFamily="34" charset="-79"/>
            <a:cs typeface="David" panose="020E0502060401010101" pitchFamily="34" charset="-79"/>
          </a:endParaRPr>
        </a:p>
      </dsp:txBody>
      <dsp:txXfrm>
        <a:off x="4079597" y="2856815"/>
        <a:ext cx="899874" cy="1904544"/>
      </dsp:txXfrm>
    </dsp:sp>
    <dsp:sp modelId="{25FFC165-2D3D-A34F-9DD9-F2DC5EE24471}">
      <dsp:nvSpPr>
        <dsp:cNvPr id="0" name=""/>
        <dsp:cNvSpPr/>
      </dsp:nvSpPr>
      <dsp:spPr>
        <a:xfrm>
          <a:off x="4372244" y="2223389"/>
          <a:ext cx="314581" cy="3145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91F320-CA82-D14B-85F6-BFD53227DDE1}">
      <dsp:nvSpPr>
        <dsp:cNvPr id="0" name=""/>
        <dsp:cNvSpPr/>
      </dsp:nvSpPr>
      <dsp:spPr>
        <a:xfrm>
          <a:off x="4995201" y="0"/>
          <a:ext cx="771801" cy="1904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kern="1200" dirty="0">
              <a:latin typeface="David" panose="020E0502060401010101" pitchFamily="34" charset="-79"/>
              <a:cs typeface="David" panose="020E0502060401010101" pitchFamily="34" charset="-79"/>
            </a:rPr>
            <a:t>המרת המספר המילולי לצורתו המספרית</a:t>
          </a:r>
          <a:endParaRPr lang="en-US" sz="1200" kern="1200" dirty="0">
            <a:latin typeface="David" panose="020E0502060401010101" pitchFamily="34" charset="-79"/>
            <a:cs typeface="David" panose="020E0502060401010101" pitchFamily="34" charset="-79"/>
          </a:endParaRPr>
        </a:p>
      </dsp:txBody>
      <dsp:txXfrm>
        <a:off x="4995201" y="0"/>
        <a:ext cx="771801" cy="1904544"/>
      </dsp:txXfrm>
    </dsp:sp>
    <dsp:sp modelId="{0F3212C2-F686-9042-BBD5-25ABC2D09C69}">
      <dsp:nvSpPr>
        <dsp:cNvPr id="0" name=""/>
        <dsp:cNvSpPr/>
      </dsp:nvSpPr>
      <dsp:spPr>
        <a:xfrm>
          <a:off x="5223811" y="2223389"/>
          <a:ext cx="314581" cy="3145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D74CD6-23C7-B942-8BFD-E47E4F5870EF}">
      <dsp:nvSpPr>
        <dsp:cNvPr id="0" name=""/>
        <dsp:cNvSpPr/>
      </dsp:nvSpPr>
      <dsp:spPr>
        <a:xfrm>
          <a:off x="5782732" y="2856815"/>
          <a:ext cx="921269" cy="1904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kern="1200" dirty="0">
              <a:latin typeface="David" panose="020E0502060401010101" pitchFamily="34" charset="-79"/>
              <a:cs typeface="David" panose="020E0502060401010101" pitchFamily="34" charset="-79"/>
            </a:rPr>
            <a:t>בחירת הטיה מגדרית המרת והמספר לצורתו המילולית </a:t>
          </a:r>
          <a:endParaRPr lang="en-US" sz="1200" kern="1200" dirty="0">
            <a:latin typeface="David" panose="020E0502060401010101" pitchFamily="34" charset="-79"/>
            <a:cs typeface="David" panose="020E0502060401010101" pitchFamily="34" charset="-79"/>
          </a:endParaRPr>
        </a:p>
      </dsp:txBody>
      <dsp:txXfrm>
        <a:off x="5782732" y="2856815"/>
        <a:ext cx="921269" cy="1904544"/>
      </dsp:txXfrm>
    </dsp:sp>
    <dsp:sp modelId="{72DDEAB9-D808-2342-ACB2-D15E161C7A81}">
      <dsp:nvSpPr>
        <dsp:cNvPr id="0" name=""/>
        <dsp:cNvSpPr/>
      </dsp:nvSpPr>
      <dsp:spPr>
        <a:xfrm>
          <a:off x="6086076" y="2223389"/>
          <a:ext cx="314581" cy="3145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FE5C19-3EA0-A14C-AD69-8728E974D021}">
      <dsp:nvSpPr>
        <dsp:cNvPr id="0" name=""/>
        <dsp:cNvSpPr/>
      </dsp:nvSpPr>
      <dsp:spPr>
        <a:xfrm>
          <a:off x="6719731" y="0"/>
          <a:ext cx="671748" cy="1904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u="sng" kern="1200" dirty="0">
              <a:latin typeface="David" panose="020E0502060401010101" pitchFamily="34" charset="-79"/>
              <a:cs typeface="David" panose="020E0502060401010101" pitchFamily="34" charset="-79"/>
            </a:rPr>
            <a:t>Output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kern="1200" dirty="0">
              <a:latin typeface="David" panose="020E0502060401010101" pitchFamily="34" charset="-79"/>
              <a:cs typeface="David" panose="020E0502060401010101" pitchFamily="34" charset="-79"/>
            </a:rPr>
            <a:t>בניית הטקסט חזרה עם מספרים בצורה מילולית תקינה</a:t>
          </a:r>
          <a:endParaRPr lang="en-US" sz="1200" kern="1200" dirty="0">
            <a:latin typeface="David" panose="020E0502060401010101" pitchFamily="34" charset="-79"/>
            <a:cs typeface="David" panose="020E0502060401010101" pitchFamily="34" charset="-79"/>
          </a:endParaRPr>
        </a:p>
      </dsp:txBody>
      <dsp:txXfrm>
        <a:off x="6719731" y="0"/>
        <a:ext cx="671748" cy="1904544"/>
      </dsp:txXfrm>
    </dsp:sp>
    <dsp:sp modelId="{8FEAFF05-A37F-C84E-9668-7346266DA93D}">
      <dsp:nvSpPr>
        <dsp:cNvPr id="0" name=""/>
        <dsp:cNvSpPr/>
      </dsp:nvSpPr>
      <dsp:spPr>
        <a:xfrm>
          <a:off x="6898314" y="2223389"/>
          <a:ext cx="314581" cy="3145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5514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282400" y="4059000"/>
            <a:ext cx="5514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08400" y="176904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2282400" y="405900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08400" y="405900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17755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147200" y="1769040"/>
            <a:ext cx="17755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11640" y="1769040"/>
            <a:ext cx="17755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2282400" y="4059000"/>
            <a:ext cx="17755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147200" y="4059000"/>
            <a:ext cx="17755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11640" y="4059000"/>
            <a:ext cx="17755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2282400" y="1769040"/>
            <a:ext cx="551448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5514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2691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08400" y="1769040"/>
            <a:ext cx="2691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08400" y="1769040"/>
            <a:ext cx="2691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2282400" y="405900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2282400" y="1769040"/>
            <a:ext cx="551448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2691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08400" y="176904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08400" y="405900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08400" y="176904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2282400" y="4059000"/>
            <a:ext cx="5514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5514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2282400" y="4059000"/>
            <a:ext cx="5514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08400" y="176904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2282400" y="405900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08400" y="405900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17755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147200" y="1769040"/>
            <a:ext cx="17755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11640" y="1769040"/>
            <a:ext cx="17755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2282400" y="4059000"/>
            <a:ext cx="17755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147200" y="4059000"/>
            <a:ext cx="17755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11640" y="4059000"/>
            <a:ext cx="17755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5514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2691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08400" y="1769040"/>
            <a:ext cx="2691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08400" y="1769040"/>
            <a:ext cx="2691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2282400" y="405900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2691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08400" y="176904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08400" y="405900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08400" y="176904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282400" y="4059000"/>
            <a:ext cx="5514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5514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 rtl="1">
              <a:lnSpc>
                <a:spcPct val="100000"/>
              </a:lnSpc>
            </a:pPr>
            <a:r>
              <a:rPr lang="he-IL" sz="4400" b="0" strike="noStrike" spc="-1" dirty="0" err="1">
                <a:latin typeface="David" panose="020E0502060401010101" pitchFamily="34" charset="-79"/>
                <a:cs typeface="David" panose="020E0502060401010101" pitchFamily="34" charset="-79"/>
              </a:rPr>
              <a:t>מגדרספר</a:t>
            </a:r>
            <a:endParaRPr lang="he-IL" sz="4400" b="0" strike="noStrike" spc="-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00000"/>
              </a:lnSpc>
            </a:pPr>
            <a:r>
              <a:rPr lang="he-IL" sz="4400" b="0" strike="noStrike" spc="-1" dirty="0">
                <a:latin typeface="David" panose="020E0502060401010101" pitchFamily="34" charset="-79"/>
                <a:cs typeface="David" panose="020E0502060401010101" pitchFamily="34" charset="-79"/>
              </a:rPr>
              <a:t>הטיה מגדרית למספר במשפט</a:t>
            </a:r>
          </a:p>
          <a:p>
            <a:pPr algn="ctr">
              <a:lnSpc>
                <a:spcPct val="100000"/>
              </a:lnSpc>
            </a:pPr>
            <a:endParaRPr lang="en-US" sz="4400" b="0" strike="noStrike" spc="-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31999" y="912992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e-IL" sz="2800" dirty="0">
                <a:latin typeface="Algerian" panose="020F0502020204030204" pitchFamily="34" charset="0"/>
                <a:cs typeface="Algerian" panose="020F0502020204030204" pitchFamily="34" charset="0"/>
              </a:rPr>
              <a:t>.</a:t>
            </a:r>
            <a:r>
              <a:rPr lang="en-IL" sz="2800" dirty="0">
                <a:latin typeface="Algerian" panose="020F0502020204030204" pitchFamily="34" charset="0"/>
                <a:cs typeface="Algerian" panose="020F0502020204030204" pitchFamily="34" charset="0"/>
              </a:rPr>
              <a:t> </a:t>
            </a:r>
            <a:r>
              <a:rPr lang="he-IL" sz="2800" dirty="0">
                <a:latin typeface="Algerian" panose="020F0502020204030204" pitchFamily="34" charset="0"/>
                <a:cs typeface="Algerian" panose="020F0502020204030204" pitchFamily="34" charset="0"/>
              </a:rPr>
              <a:t> עצים בעולם</a:t>
            </a:r>
            <a:r>
              <a:rPr lang="en-IL" sz="2800" dirty="0">
                <a:latin typeface="Algerian" panose="020F0502020204030204" pitchFamily="34" charset="0"/>
                <a:cs typeface="Algerian" panose="020F0502020204030204" pitchFamily="34" charset="0"/>
              </a:rPr>
              <a:t>3</a:t>
            </a:r>
            <a:r>
              <a:rPr lang="he-IL" sz="2800" dirty="0">
                <a:latin typeface="Algerian" panose="020F0502020204030204" pitchFamily="34" charset="0"/>
                <a:cs typeface="Algerian" panose="020F0502020204030204" pitchFamily="34" charset="0"/>
              </a:rPr>
              <a:t>,</a:t>
            </a:r>
            <a:r>
              <a:rPr lang="en-IL" sz="2800" dirty="0">
                <a:latin typeface="Algerian" panose="020F0502020204030204" pitchFamily="34" charset="0"/>
                <a:cs typeface="Algerian" panose="020F0502020204030204" pitchFamily="34" charset="0"/>
              </a:rPr>
              <a:t>543</a:t>
            </a:r>
            <a:r>
              <a:rPr lang="he-IL" sz="2800" dirty="0">
                <a:latin typeface="Algerian" panose="020F0502020204030204" pitchFamily="34" charset="0"/>
                <a:cs typeface="Algerian" panose="020F0502020204030204" pitchFamily="34" charset="0"/>
              </a:rPr>
              <a:t>,</a:t>
            </a:r>
            <a:r>
              <a:rPr lang="en-IL" sz="2800" dirty="0">
                <a:latin typeface="Algerian" panose="020F0502020204030204" pitchFamily="34" charset="0"/>
                <a:cs typeface="Algerian" panose="020F0502020204030204" pitchFamily="34" charset="0"/>
              </a:rPr>
              <a:t>562</a:t>
            </a:r>
            <a:r>
              <a:rPr lang="he-IL" sz="2800" dirty="0">
                <a:latin typeface="Algerian" panose="020F0502020204030204" pitchFamily="34" charset="0"/>
                <a:cs typeface="Algerian" panose="020F0502020204030204" pitchFamily="34" charset="0"/>
              </a:rPr>
              <a:t>,</a:t>
            </a:r>
            <a:r>
              <a:rPr lang="en-IL" sz="2800" dirty="0">
                <a:latin typeface="Algerian" panose="020F0502020204030204" pitchFamily="34" charset="0"/>
                <a:cs typeface="Algerian" panose="020F0502020204030204" pitchFamily="34" charset="0"/>
              </a:rPr>
              <a:t>716</a:t>
            </a:r>
            <a:r>
              <a:rPr lang="he-IL" sz="2800" dirty="0">
                <a:latin typeface="Algerian" panose="020F0502020204030204" pitchFamily="34" charset="0"/>
                <a:cs typeface="Algerian" panose="020F0502020204030204" pitchFamily="34" charset="0"/>
              </a:rPr>
              <a:t>,</a:t>
            </a:r>
            <a:r>
              <a:rPr lang="en-IL" sz="2800" dirty="0">
                <a:latin typeface="Algerian" panose="020F0502020204030204" pitchFamily="34" charset="0"/>
                <a:cs typeface="Algerian" panose="020F0502020204030204" pitchFamily="34" charset="0"/>
              </a:rPr>
              <a:t>561</a:t>
            </a:r>
            <a:r>
              <a:rPr lang="he-IL" sz="2800" dirty="0">
                <a:latin typeface="Algerian" panose="020F0502020204030204" pitchFamily="34" charset="0"/>
                <a:cs typeface="Algerian" panose="020F0502020204030204" pitchFamily="34" charset="0"/>
              </a:rPr>
              <a:t> יש </a:t>
            </a:r>
          </a:p>
          <a:p>
            <a:pPr algn="ctr">
              <a:lnSpc>
                <a:spcPct val="100000"/>
              </a:lnSpc>
            </a:pPr>
            <a:endParaRPr lang="he-IL" sz="4400" b="0" strike="noStrike" spc="-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>
              <a:lnSpc>
                <a:spcPct val="100000"/>
              </a:lnSpc>
            </a:pPr>
            <a:endParaRPr lang="en-US" sz="4400" b="0" strike="noStrike" spc="-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>
              <a:lnSpc>
                <a:spcPct val="100000"/>
              </a:lnSpc>
            </a:pPr>
            <a:endParaRPr lang="en-US" sz="4400" b="0" strike="noStrike" spc="-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" name="Cloud 1">
            <a:extLst>
              <a:ext uri="{FF2B5EF4-FFF2-40B4-BE49-F238E27FC236}">
                <a16:creationId xmlns:a16="http://schemas.microsoft.com/office/drawing/2014/main" id="{D07C6B20-A68F-E4B3-F349-2C2524F91DDC}"/>
              </a:ext>
            </a:extLst>
          </p:cNvPr>
          <p:cNvSpPr/>
          <p:nvPr/>
        </p:nvSpPr>
        <p:spPr>
          <a:xfrm>
            <a:off x="372305" y="2804746"/>
            <a:ext cx="3206164" cy="1932222"/>
          </a:xfrm>
          <a:prstGeom prst="cloud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he" sz="1400" dirty="0">
                <a:latin typeface="David" panose="020E0502060401010101" pitchFamily="34" charset="-79"/>
                <a:cs typeface="David" panose="020E0502060401010101" pitchFamily="34" charset="-79"/>
              </a:rPr>
              <a:t>שלושה ביליון חמש מאות ארבעים ושלושה מיליארד חמש מאות ששים ושניים מיליון שבע מאות ושישה עשר אלף חמש מאות ששים ואחת</a:t>
            </a:r>
          </a:p>
          <a:p>
            <a:pPr marL="0" algn="ctr" defTabSz="914400" rtl="1" eaLnBrk="1" latinLnBrk="0" hangingPunct="1"/>
            <a:endParaRPr lang="en-IL" sz="12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EADCED79-0C90-466B-1F5D-B2D5CAA2AEC9}"/>
              </a:ext>
            </a:extLst>
          </p:cNvPr>
          <p:cNvSpPr/>
          <p:nvPr/>
        </p:nvSpPr>
        <p:spPr>
          <a:xfrm>
            <a:off x="6291823" y="2889380"/>
            <a:ext cx="3283455" cy="1780914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endParaRPr lang="he" sz="12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" sz="1400" dirty="0">
                <a:latin typeface="David" panose="020E0502060401010101" pitchFamily="34" charset="-79"/>
                <a:cs typeface="David" panose="020E0502060401010101" pitchFamily="34" charset="-79"/>
              </a:rPr>
              <a:t>שלושה ביליון חמש מאות ארבעים ושלושה מיליארד חמש מאות ששים ושניים מיליון שבע מאות ושישה עשר אלף חמש מאות ששים ואחד</a:t>
            </a:r>
          </a:p>
          <a:p>
            <a:pPr marL="0" algn="ctr" defTabSz="914400" rtl="1" eaLnBrk="1" latinLnBrk="0" hangingPunct="1"/>
            <a:endParaRPr lang="en-IL" sz="12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1BD27608-4189-C2A2-D305-FDA5D5316052}"/>
              </a:ext>
            </a:extLst>
          </p:cNvPr>
          <p:cNvSpPr/>
          <p:nvPr/>
        </p:nvSpPr>
        <p:spPr>
          <a:xfrm>
            <a:off x="3165735" y="4255307"/>
            <a:ext cx="3283455" cy="1932222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he" sz="1400" dirty="0">
                <a:latin typeface="David" panose="020E0502060401010101" pitchFamily="34" charset="-79"/>
                <a:cs typeface="David" panose="020E0502060401010101" pitchFamily="34" charset="-79"/>
              </a:rPr>
              <a:t>שלושה ביליון חמש מאות ארבעים ושלוש מיליארד חמש מאות ששים ושתיים מיליון שבע מאות ושישה עשר אלף חמש מאות ששים ואחד</a:t>
            </a:r>
          </a:p>
          <a:p>
            <a:pPr marL="0" algn="ctr" defTabSz="914400" rtl="1" eaLnBrk="1" latinLnBrk="0" hangingPunct="1"/>
            <a:endParaRPr lang="en-IL" sz="12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600" b="0" strike="noStrike" spc="-1" dirty="0">
                <a:latin typeface="Arial"/>
              </a:rPr>
              <a:t>Background</a:t>
            </a:r>
          </a:p>
        </p:txBody>
      </p:sp>
      <p:sp>
        <p:nvSpPr>
          <p:cNvPr id="79" name="CustomShape 2"/>
          <p:cNvSpPr/>
          <p:nvPr/>
        </p:nvSpPr>
        <p:spPr>
          <a:xfrm>
            <a:off x="504000" y="1422443"/>
            <a:ext cx="8651422" cy="324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עברית הנה שפה מחויבת מגדר, וכמעט כל התייחסות לאדם או קבוצה מחייבת בחירה מגדרית בין נקבה לזכר, בפרט הכלל מאפיין מספרים בשפה העברית.</a:t>
            </a:r>
          </a:p>
          <a:p>
            <a:pPr algn="r" rtl="1"/>
            <a:endParaRPr lang="en-IL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שגיאה בהטיה בשם המספר לפי מחקרים הנה אחת הנפוצות בקרב טעויות דקדוק בשפה ושגורה בעיקר בקרב: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ילדים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עולים חדשים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אנשים עם דיסלקציה</a:t>
            </a:r>
            <a:endParaRPr lang="en-IL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/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בשנים האחרונות ישנם גורמים נוספים שמובילים להחמרת השגיאות והם: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רשתות חברתיות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חוסר סבלנות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סלנג 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שירים חדשים</a:t>
            </a:r>
            <a:endParaRPr lang="en-IL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/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 </a:t>
            </a:r>
            <a:endParaRPr lang="en-IL" sz="20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latin typeface="Arial"/>
              </a:rPr>
              <a:t>Goal</a:t>
            </a:r>
            <a:r>
              <a:rPr lang="en-US" sz="4400" spc="-1" dirty="0">
                <a:latin typeface="Arial"/>
              </a:rPr>
              <a:t>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736328" y="1769040"/>
            <a:ext cx="6606623" cy="33744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מערכת - צמצום שגיאות הטיה מגדרית של מספרים המופיעים במשפטים בתצורה מילולית</a:t>
            </a:r>
          </a:p>
          <a:p>
            <a:pPr algn="r" rtl="1"/>
            <a:endParaRPr lang="he-IL" sz="20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תוסף - המרת משפטים עם מספרים בתצורה מספרית לצורתם המילולית על ידי קלסיפיקציה מגדרית</a:t>
            </a:r>
          </a:p>
          <a:p>
            <a:pPr algn="r" rtl="1"/>
            <a:endParaRPr lang="he-IL" sz="20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רכיב תכנה כקוד פתוח/ REST API – המרת מספר מצורה מילולית למגדרית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0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ניתוח מחקרי של שגיאות דקדוק במספרים  של מאגר מידע המכיל טקסט בעברית</a:t>
            </a:r>
          </a:p>
          <a:p>
            <a:pPr algn="r" rtl="1"/>
            <a:endParaRPr lang="he-IL" sz="20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latin typeface="Arial"/>
              </a:rPr>
              <a:t>Data</a:t>
            </a:r>
          </a:p>
        </p:txBody>
      </p:sp>
      <p:sp>
        <p:nvSpPr>
          <p:cNvPr id="83" name="CustomShape 2"/>
          <p:cNvSpPr/>
          <p:nvPr/>
        </p:nvSpPr>
        <p:spPr>
          <a:xfrm>
            <a:off x="985320" y="1769040"/>
            <a:ext cx="811044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 algn="r" rtl="1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2000" b="0" strike="noStrike" spc="-1" dirty="0" err="1">
                <a:latin typeface="Arial"/>
              </a:rPr>
              <a:t>שירונט</a:t>
            </a:r>
            <a:r>
              <a:rPr lang="he-IL" sz="2000" b="0" strike="noStrike" spc="-1" dirty="0">
                <a:latin typeface="Arial"/>
              </a:rPr>
              <a:t> – אתר המכיל שירים בשפה העברית, </a:t>
            </a:r>
            <a:r>
              <a:rPr lang="en-US" sz="2000" b="0" strike="noStrike" spc="-1" dirty="0">
                <a:latin typeface="Arial"/>
              </a:rPr>
              <a:t>Scraping</a:t>
            </a:r>
            <a:r>
              <a:rPr lang="he-IL" sz="2000" b="0" strike="noStrike" spc="-1" dirty="0">
                <a:latin typeface="Arial"/>
              </a:rPr>
              <a:t> ותהליך EDA</a:t>
            </a:r>
          </a:p>
          <a:p>
            <a:pPr marL="108360" algn="r" rtl="1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</a:pPr>
            <a:endParaRPr lang="he-IL" sz="2000" spc="-1" dirty="0">
              <a:latin typeface="Arial"/>
            </a:endParaRPr>
          </a:p>
          <a:p>
            <a:pPr marL="432000" indent="-323640" algn="r" rtl="1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2000" b="0" strike="noStrike" spc="-1" dirty="0">
                <a:latin typeface="Arial"/>
              </a:rPr>
              <a:t>פעלים – אתר המכיל שמות עצם בעברית עם ההטיה המגדרית הנכונה שלהם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600" b="0" strike="noStrike" spc="-1">
                <a:latin typeface="Arial"/>
              </a:rPr>
              <a:t>Pipeline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4344DCD-35A4-A69F-3EA6-D3D72279A3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3930844"/>
              </p:ext>
            </p:extLst>
          </p:nvPr>
        </p:nvGraphicFramePr>
        <p:xfrm>
          <a:off x="131886" y="1038673"/>
          <a:ext cx="9873760" cy="4761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latin typeface="Arial"/>
              </a:rPr>
              <a:t>What went as expected</a:t>
            </a:r>
          </a:p>
        </p:txBody>
      </p:sp>
      <p:sp>
        <p:nvSpPr>
          <p:cNvPr id="87" name="CustomShape 2"/>
          <p:cNvSpPr/>
          <p:nvPr/>
        </p:nvSpPr>
        <p:spPr>
          <a:xfrm>
            <a:off x="2282400" y="1769040"/>
            <a:ext cx="55144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BB15BA96-E77E-D159-31AE-204F384D1FD1}"/>
              </a:ext>
            </a:extLst>
          </p:cNvPr>
          <p:cNvSpPr/>
          <p:nvPr/>
        </p:nvSpPr>
        <p:spPr>
          <a:xfrm>
            <a:off x="985320" y="1769040"/>
            <a:ext cx="811044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 algn="r" rtl="1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2000" b="0" strike="noStrike" spc="-1" dirty="0">
                <a:latin typeface="Arial"/>
              </a:rPr>
              <a:t>הפעלת מודל YAP למציאת CO-REFERNCE</a:t>
            </a:r>
          </a:p>
          <a:p>
            <a:pPr marL="432000" indent="-323640" algn="r" rtl="1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2000" spc="-1" dirty="0">
                <a:latin typeface="Arial"/>
              </a:rPr>
              <a:t>בניית רכיב עצמאי של המרת מספר מצורה מספרית למילולית</a:t>
            </a:r>
          </a:p>
          <a:p>
            <a:pPr marL="432000" indent="-323640" algn="r" rtl="1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2000" b="0" strike="noStrike" spc="-1" dirty="0" err="1">
                <a:latin typeface="Arial"/>
              </a:rPr>
              <a:t>S</a:t>
            </a:r>
            <a:r>
              <a:rPr lang="en-US" sz="2000" b="0" strike="noStrike" spc="-1" dirty="0">
                <a:latin typeface="Arial"/>
              </a:rPr>
              <a:t>craping</a:t>
            </a:r>
            <a:r>
              <a:rPr lang="he-IL" sz="2000" b="0" strike="noStrike" spc="-1" dirty="0">
                <a:latin typeface="Arial"/>
              </a:rPr>
              <a:t> לאתר </a:t>
            </a:r>
            <a:r>
              <a:rPr lang="he-IL" sz="2000" b="0" strike="noStrike" spc="-1" dirty="0" err="1">
                <a:latin typeface="Arial"/>
              </a:rPr>
              <a:t>שירונט</a:t>
            </a:r>
            <a:endParaRPr lang="he-IL" sz="2000" b="0" strike="noStrike" spc="-1" dirty="0">
              <a:latin typeface="Arial"/>
            </a:endParaRPr>
          </a:p>
          <a:p>
            <a:pPr marL="432000" indent="-323640" algn="r" rtl="1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he-IL" sz="2000" b="0" strike="noStrike" spc="-1" dirty="0">
              <a:latin typeface="Arial"/>
            </a:endParaRPr>
          </a:p>
          <a:p>
            <a:pPr marL="432000" indent="-323640" algn="r" rtl="1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he-IL" sz="2000" b="0" strike="noStrike" spc="-1" dirty="0">
              <a:latin typeface="Arial"/>
            </a:endParaRPr>
          </a:p>
          <a:p>
            <a:pPr marL="108360" algn="r" rtl="1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</a:pPr>
            <a:endParaRPr lang="he-IL" sz="2000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-5040"/>
            <a:ext cx="9071280" cy="187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600" b="0" strike="noStrike" spc="-1" dirty="0">
                <a:latin typeface="Arial"/>
              </a:rPr>
              <a:t>Surprises and Insights so far</a:t>
            </a:r>
          </a:p>
        </p:txBody>
      </p:sp>
      <p:sp>
        <p:nvSpPr>
          <p:cNvPr id="89" name="CustomShape 2"/>
          <p:cNvSpPr/>
          <p:nvPr/>
        </p:nvSpPr>
        <p:spPr>
          <a:xfrm>
            <a:off x="1394377" y="2321100"/>
            <a:ext cx="7127640" cy="191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2900" indent="-342900" algn="r" rt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e-IL" sz="2000" b="0" strike="noStrike" spc="-1" dirty="0">
                <a:latin typeface="Arial"/>
              </a:rPr>
              <a:t>המרת מספרים גדולים לצורה מילולית – חוקים נוקשים בשפה העברית ודוגמאות קצה</a:t>
            </a:r>
          </a:p>
          <a:p>
            <a:pPr marL="342900" indent="-342900" algn="r" rt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e-IL" sz="2000" spc="-1" dirty="0">
                <a:latin typeface="Arial"/>
              </a:rPr>
              <a:t>"שנינו הולכים" ומשפטים מהצורה הזו</a:t>
            </a:r>
            <a:endParaRPr lang="he-IL" sz="2000" b="0" strike="noStrike" spc="-1" dirty="0">
              <a:latin typeface="Arial"/>
            </a:endParaRPr>
          </a:p>
          <a:p>
            <a:pPr marL="342900" indent="-342900" algn="r" rt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e-IL" sz="2000" b="0" strike="noStrike" spc="-1" dirty="0">
                <a:latin typeface="Arial"/>
              </a:rPr>
              <a:t>קלסיפיקציה מגדרית של שם עצם באמצעות YAP – מרבית שמות העצם ניתנים לחיזוי באמצעות YAP, ולכן נחסכה לנו עבודה של בניית קורפוס </a:t>
            </a:r>
          </a:p>
          <a:p>
            <a:pPr marL="342900" indent="-342900" algn="r" rt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e-IL" sz="2000" spc="-1" dirty="0">
                <a:latin typeface="Arial"/>
              </a:rPr>
              <a:t>תקשורת עם YAP לגבי הוספת הרכיב של המרת מספר לצורה מילולית והפוך</a:t>
            </a:r>
            <a:endParaRPr lang="he-IL" sz="2000" b="0" strike="noStrike" spc="-1" dirty="0">
              <a:latin typeface="Arial"/>
            </a:endParaRPr>
          </a:p>
          <a:p>
            <a:pPr marL="342900" indent="-342900" algn="r" rtl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Summary</a:t>
            </a:r>
          </a:p>
        </p:txBody>
      </p:sp>
      <p:sp>
        <p:nvSpPr>
          <p:cNvPr id="91" name="CustomShape 2"/>
          <p:cNvSpPr/>
          <p:nvPr/>
        </p:nvSpPr>
        <p:spPr>
          <a:xfrm>
            <a:off x="936000" y="2376000"/>
            <a:ext cx="8207640" cy="100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 rtl="1">
              <a:lnSpc>
                <a:spcPct val="100000"/>
              </a:lnSpc>
            </a:pPr>
            <a:r>
              <a:rPr lang="he-IL" sz="2000" b="0" strike="noStrike" spc="-1" dirty="0">
                <a:latin typeface="Arial"/>
              </a:rPr>
              <a:t>עד כה, סיימנו את מרבית העבודה על הרכיב שאחראי על המרת מספר מצורה מספרית למילולית והפוך.</a:t>
            </a:r>
          </a:p>
          <a:p>
            <a:pPr algn="r" rtl="1">
              <a:lnSpc>
                <a:spcPct val="100000"/>
              </a:lnSpc>
            </a:pPr>
            <a:r>
              <a:rPr lang="he-IL" sz="2000" spc="-1" dirty="0">
                <a:latin typeface="Arial"/>
              </a:rPr>
              <a:t>כמו כן, התחלנו לבצע EDA לאתר </a:t>
            </a:r>
            <a:r>
              <a:rPr lang="he-IL" sz="2000" spc="-1" dirty="0" err="1">
                <a:latin typeface="Arial"/>
              </a:rPr>
              <a:t>שירונט</a:t>
            </a:r>
            <a:r>
              <a:rPr lang="he-IL" sz="2000" spc="-1" dirty="0">
                <a:latin typeface="Arial"/>
              </a:rPr>
              <a:t> לאחר SCRAPING .</a:t>
            </a:r>
          </a:p>
          <a:p>
            <a:pPr algn="r" rtl="1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Further work</a:t>
            </a:r>
          </a:p>
        </p:txBody>
      </p:sp>
      <p:sp>
        <p:nvSpPr>
          <p:cNvPr id="93" name="CustomShape 2"/>
          <p:cNvSpPr/>
          <p:nvPr/>
        </p:nvSpPr>
        <p:spPr>
          <a:xfrm>
            <a:off x="936000" y="2376000"/>
            <a:ext cx="8207640" cy="145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750" indent="-285750" algn="r" rt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e-IL" sz="2000" spc="-1" dirty="0">
                <a:latin typeface="Arial"/>
              </a:rPr>
              <a:t>בניית תוסף לסריקת תוכן בעמוד אינטרנט וזיהוי/ המרה של מספר </a:t>
            </a:r>
            <a:r>
              <a:rPr lang="he-IL" sz="2000" spc="-1" dirty="0" err="1">
                <a:latin typeface="Arial"/>
              </a:rPr>
              <a:t>לתצורותו</a:t>
            </a:r>
            <a:r>
              <a:rPr lang="he-IL" sz="2000" spc="-1" dirty="0">
                <a:latin typeface="Arial"/>
              </a:rPr>
              <a:t> המילולית הנכונה</a:t>
            </a:r>
          </a:p>
          <a:p>
            <a:pPr marL="285750" indent="-285750" algn="r" rt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e-IL" sz="2000" b="0" strike="noStrike" spc="-1" dirty="0">
                <a:latin typeface="Arial"/>
              </a:rPr>
              <a:t>בניית תכנה </a:t>
            </a:r>
            <a:r>
              <a:rPr lang="he-IL" sz="2000" spc="-1" dirty="0">
                <a:latin typeface="Arial"/>
              </a:rPr>
              <a:t>לשיפור כתיבה והבנה של בחירת הטיה מגדרית נכונה עבור שם המספר שתפעל בעיקר לעולים חדשים וילדים באמצעות ממשק מתאים</a:t>
            </a:r>
          </a:p>
          <a:p>
            <a:pPr marL="285750" indent="-285750" algn="r" rt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e-IL" sz="2000" b="0" strike="noStrike" spc="-1" dirty="0">
                <a:latin typeface="Arial"/>
              </a:rPr>
              <a:t>ממשק נוח לכתיבת המחאות בצורה מדויקת לפי הטיה מגדרית</a:t>
            </a:r>
          </a:p>
          <a:p>
            <a:pPr marL="285750" indent="-285750" algn="r" rt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e-IL" sz="2000" spc="-1" dirty="0">
                <a:latin typeface="Arial"/>
              </a:rPr>
              <a:t>הוספת כלל המערכת </a:t>
            </a:r>
            <a:r>
              <a:rPr lang="he-IL" sz="2000" spc="-1" dirty="0" err="1">
                <a:latin typeface="Arial"/>
              </a:rPr>
              <a:t>לYAP</a:t>
            </a:r>
            <a:r>
              <a:rPr lang="he-IL" sz="2000" spc="-1" dirty="0">
                <a:latin typeface="Arial"/>
              </a:rPr>
              <a:t>  </a:t>
            </a:r>
            <a:endParaRPr lang="en-US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4531</TotalTime>
  <Words>434</Words>
  <Application>Microsoft Macintosh PowerPoint</Application>
  <PresentationFormat>Custom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Algerian</vt:lpstr>
      <vt:lpstr>Arial</vt:lpstr>
      <vt:lpstr>David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Forestbird</dc:title>
  <dc:subject/>
  <dc:creator/>
  <dc:description/>
  <cp:lastModifiedBy>lior kesten</cp:lastModifiedBy>
  <cp:revision>191</cp:revision>
  <dcterms:created xsi:type="dcterms:W3CDTF">2020-03-02T13:33:13Z</dcterms:created>
  <dcterms:modified xsi:type="dcterms:W3CDTF">2022-06-12T12:11:00Z</dcterms:modified>
  <dc:language>he-IL</dc:language>
</cp:coreProperties>
</file>