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5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D02C-5B38-445F-8361-1A2D1AD0E678}" type="datetimeFigureOut">
              <a:rPr lang="id-ID" smtClean="0"/>
              <a:t>07/06/2015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85C41-1830-46BD-AA01-9415D866C6D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05917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D02C-5B38-445F-8361-1A2D1AD0E678}" type="datetimeFigureOut">
              <a:rPr lang="id-ID" smtClean="0"/>
              <a:t>07/06/2015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85C41-1830-46BD-AA01-9415D866C6D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03999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D02C-5B38-445F-8361-1A2D1AD0E678}" type="datetimeFigureOut">
              <a:rPr lang="id-ID" smtClean="0"/>
              <a:t>07/06/2015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85C41-1830-46BD-AA01-9415D866C6D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43803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D02C-5B38-445F-8361-1A2D1AD0E678}" type="datetimeFigureOut">
              <a:rPr lang="id-ID" smtClean="0"/>
              <a:t>07/06/2015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85C41-1830-46BD-AA01-9415D866C6D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70509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D02C-5B38-445F-8361-1A2D1AD0E678}" type="datetimeFigureOut">
              <a:rPr lang="id-ID" smtClean="0"/>
              <a:t>07/06/2015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85C41-1830-46BD-AA01-9415D866C6D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52153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D02C-5B38-445F-8361-1A2D1AD0E678}" type="datetimeFigureOut">
              <a:rPr lang="id-ID" smtClean="0"/>
              <a:t>07/06/2015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85C41-1830-46BD-AA01-9415D866C6D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316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D02C-5B38-445F-8361-1A2D1AD0E678}" type="datetimeFigureOut">
              <a:rPr lang="id-ID" smtClean="0"/>
              <a:t>07/06/2015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85C41-1830-46BD-AA01-9415D866C6D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65096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D02C-5B38-445F-8361-1A2D1AD0E678}" type="datetimeFigureOut">
              <a:rPr lang="id-ID" smtClean="0"/>
              <a:t>07/06/2015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85C41-1830-46BD-AA01-9415D866C6D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8012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D02C-5B38-445F-8361-1A2D1AD0E678}" type="datetimeFigureOut">
              <a:rPr lang="id-ID" smtClean="0"/>
              <a:t>07/06/2015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85C41-1830-46BD-AA01-9415D866C6D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8108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D02C-5B38-445F-8361-1A2D1AD0E678}" type="datetimeFigureOut">
              <a:rPr lang="id-ID" smtClean="0"/>
              <a:t>07/06/2015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85C41-1830-46BD-AA01-9415D866C6D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2760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D02C-5B38-445F-8361-1A2D1AD0E678}" type="datetimeFigureOut">
              <a:rPr lang="id-ID" smtClean="0"/>
              <a:t>07/06/2015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85C41-1830-46BD-AA01-9415D866C6D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92074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5D02C-5B38-445F-8361-1A2D1AD0E678}" type="datetimeFigureOut">
              <a:rPr lang="id-ID" smtClean="0"/>
              <a:t>07/06/2015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85C41-1830-46BD-AA01-9415D866C6DE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9499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836713"/>
            <a:ext cx="7772400" cy="720080"/>
          </a:xfrm>
        </p:spPr>
        <p:txBody>
          <a:bodyPr>
            <a:normAutofit fontScale="90000"/>
          </a:bodyPr>
          <a:lstStyle/>
          <a:p>
            <a:r>
              <a:rPr lang="id-ID" dirty="0" smtClean="0"/>
              <a:t>CLASS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628800"/>
            <a:ext cx="8856984" cy="5112568"/>
          </a:xfrm>
        </p:spPr>
        <p:txBody>
          <a:bodyPr/>
          <a:lstStyle/>
          <a:p>
            <a:r>
              <a:rPr lang="id-ID" dirty="0" smtClean="0"/>
              <a:t>PROJECT INI MEMPUNYAI 17 CLASS</a:t>
            </a:r>
          </a:p>
          <a:p>
            <a:r>
              <a:rPr lang="id-ID" dirty="0" smtClean="0"/>
              <a:t>DAN 2 CLASS FORM UNTUK GUI</a:t>
            </a:r>
          </a:p>
          <a:p>
            <a:r>
              <a:rPr lang="id-ID" dirty="0" smtClean="0"/>
              <a:t>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37550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d-ID" dirty="0" smtClean="0"/>
              <a:t>MELIPUTI :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id-ID" sz="1800" dirty="0" smtClean="0"/>
              <a:t>ANALISA KONDISI RUANG. JAVA</a:t>
            </a:r>
          </a:p>
          <a:p>
            <a:r>
              <a:rPr lang="id-ID" sz="1800" dirty="0" smtClean="0"/>
              <a:t>ANALISIS FASILITAS RUANGAN.JAVA</a:t>
            </a:r>
          </a:p>
          <a:p>
            <a:r>
              <a:rPr lang="id-ID" sz="1800" dirty="0" smtClean="0"/>
              <a:t>ANALISIS IDENTITAS RUANGAN.JAVA</a:t>
            </a:r>
          </a:p>
          <a:p>
            <a:r>
              <a:rPr lang="id-ID" sz="1800" dirty="0" smtClean="0"/>
              <a:t>FASILITAS RUANGAN.JAVA</a:t>
            </a:r>
          </a:p>
          <a:p>
            <a:r>
              <a:rPr lang="id-ID" sz="1800" dirty="0" smtClean="0"/>
              <a:t>FRAME LOGIN.JAVA</a:t>
            </a:r>
          </a:p>
          <a:p>
            <a:r>
              <a:rPr lang="id-ID" sz="1800" dirty="0" smtClean="0"/>
              <a:t>IDENTITAS RUANGAN.JAVA</a:t>
            </a:r>
          </a:p>
          <a:p>
            <a:r>
              <a:rPr lang="id-ID" sz="1800" dirty="0" smtClean="0"/>
              <a:t>INPUT.JAVA</a:t>
            </a:r>
          </a:p>
          <a:p>
            <a:r>
              <a:rPr lang="id-ID" sz="1800" dirty="0" smtClean="0"/>
              <a:t>INPUT FASILITAS RUANGAN.JAVA</a:t>
            </a:r>
          </a:p>
          <a:p>
            <a:r>
              <a:rPr lang="id-ID" sz="1800" dirty="0" smtClean="0"/>
              <a:t>INPUT KONDISI RUANG.JAVA</a:t>
            </a:r>
          </a:p>
          <a:p>
            <a:r>
              <a:rPr lang="id-ID" sz="1800" dirty="0" smtClean="0"/>
              <a:t>INTERFACEFASILITAS.JAVA</a:t>
            </a:r>
          </a:p>
          <a:p>
            <a:r>
              <a:rPr lang="id-ID" sz="1800" dirty="0" smtClean="0"/>
              <a:t>INTERFACE KONDISI.JAVA</a:t>
            </a:r>
          </a:p>
          <a:p>
            <a:r>
              <a:rPr lang="id-ID" sz="1800" dirty="0" smtClean="0"/>
              <a:t>KONDISI FRAME.JAVA</a:t>
            </a:r>
          </a:p>
          <a:p>
            <a:r>
              <a:rPr lang="id-ID" sz="1800" dirty="0" smtClean="0"/>
              <a:t>PARENTCLASS.JAVA</a:t>
            </a:r>
          </a:p>
          <a:p>
            <a:r>
              <a:rPr lang="id-ID" sz="1800" dirty="0" smtClean="0"/>
              <a:t>MAIN1.JAVA</a:t>
            </a:r>
            <a:endParaRPr lang="id-ID" sz="1800" dirty="0"/>
          </a:p>
        </p:txBody>
      </p:sp>
    </p:spTree>
    <p:extLst>
      <p:ext uri="{BB962C8B-B14F-4D97-AF65-F5344CB8AC3E}">
        <p14:creationId xmlns:p14="http://schemas.microsoft.com/office/powerpoint/2010/main" val="3806550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INHERRITENCE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000" dirty="0" smtClean="0"/>
              <a:t>public class analisakondisiruang extends inputkondisiruang implements interfaceKondisi {</a:t>
            </a:r>
          </a:p>
          <a:p>
            <a:r>
              <a:rPr lang="id-ID" sz="2000" dirty="0" smtClean="0"/>
              <a:t>public class analisisfasilitasruangan extends inputfasilitasruangan implements interfacefasilitas</a:t>
            </a:r>
          </a:p>
          <a:p>
            <a:r>
              <a:rPr lang="en-US" sz="2000" dirty="0" smtClean="0"/>
              <a:t>public class </a:t>
            </a:r>
            <a:r>
              <a:rPr lang="en-US" sz="2000" dirty="0" err="1" smtClean="0"/>
              <a:t>analisisidentitasruangan</a:t>
            </a:r>
            <a:r>
              <a:rPr lang="en-US" sz="2000" dirty="0" smtClean="0"/>
              <a:t> extends Input</a:t>
            </a:r>
            <a:endParaRPr lang="id-ID" sz="2000" dirty="0" smtClean="0"/>
          </a:p>
          <a:p>
            <a:r>
              <a:rPr lang="en-US" sz="2000" dirty="0" smtClean="0"/>
              <a:t>public class </a:t>
            </a:r>
            <a:r>
              <a:rPr lang="en-US" sz="2000" dirty="0" err="1" smtClean="0"/>
              <a:t>framelogin</a:t>
            </a:r>
            <a:r>
              <a:rPr lang="en-US" sz="2000" dirty="0" smtClean="0"/>
              <a:t> extends </a:t>
            </a:r>
            <a:r>
              <a:rPr lang="en-US" sz="2000" dirty="0" err="1" smtClean="0"/>
              <a:t>javax.swing.Jframe</a:t>
            </a:r>
            <a:endParaRPr lang="id-ID" sz="2000" dirty="0" smtClean="0"/>
          </a:p>
          <a:p>
            <a:r>
              <a:rPr lang="id-ID" sz="2000" dirty="0" smtClean="0"/>
              <a:t>public class inputkondisiruang extends KondisiRuang</a:t>
            </a:r>
          </a:p>
          <a:p>
            <a:r>
              <a:rPr lang="id-ID" sz="2000" dirty="0" smtClean="0"/>
              <a:t>public class kondisiframe extends javax.swing.JFrame </a:t>
            </a:r>
          </a:p>
          <a:p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2173974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ABSTRACT CLASS</a:t>
            </a:r>
            <a:endParaRPr lang="id-ID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public interface interfaceKondisi {</a:t>
            </a:r>
            <a:br>
              <a:rPr lang="id-ID" dirty="0" smtClean="0"/>
            </a:br>
            <a:r>
              <a:rPr lang="id-ID" dirty="0" smtClean="0"/>
              <a:t>public abstract void intfkondRuang();}</a:t>
            </a:r>
          </a:p>
          <a:p>
            <a:r>
              <a:rPr lang="id-ID" dirty="0" smtClean="0"/>
              <a:t>public interface interfacefasilitas {</a:t>
            </a:r>
            <a:br>
              <a:rPr lang="id-ID" dirty="0" smtClean="0"/>
            </a:br>
            <a:r>
              <a:rPr lang="id-ID" dirty="0" smtClean="0"/>
              <a:t>public abstract void data();}</a:t>
            </a:r>
          </a:p>
          <a:p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2569882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POLIMORFISM CLASS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sz="2000" dirty="0" smtClean="0"/>
              <a:t>INPUT.JAVA</a:t>
            </a:r>
          </a:p>
          <a:p>
            <a:r>
              <a:rPr lang="id-ID" sz="2000" dirty="0" smtClean="0"/>
              <a:t>Analisakondisiruang.JAVA</a:t>
            </a:r>
          </a:p>
          <a:p>
            <a:r>
              <a:rPr lang="id-ID" sz="2000" dirty="0" smtClean="0"/>
              <a:t>Analisis fasilitas ruangan.JAVA</a:t>
            </a:r>
          </a:p>
          <a:p>
            <a:r>
              <a:rPr lang="id-ID" sz="2000" smtClean="0"/>
              <a:t>nalisisidentitasruangan.JAVA</a:t>
            </a:r>
          </a:p>
          <a:p>
            <a:endParaRPr lang="id-ID" sz="2000" dirty="0" smtClean="0"/>
          </a:p>
          <a:p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3275715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96</Words>
  <Application>Microsoft Office PowerPoint</Application>
  <PresentationFormat>On-screen Show (4:3)</PresentationFormat>
  <Paragraphs>34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CLASS</vt:lpstr>
      <vt:lpstr>MELIPUTI :</vt:lpstr>
      <vt:lpstr>INHERRITENCE</vt:lpstr>
      <vt:lpstr>ABSTRACT CLASS</vt:lpstr>
      <vt:lpstr>POLIMORFISM CLASS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</dc:title>
  <dc:creator>wedus</dc:creator>
  <cp:lastModifiedBy>wedus</cp:lastModifiedBy>
  <cp:revision>5</cp:revision>
  <dcterms:created xsi:type="dcterms:W3CDTF">2015-06-07T16:19:29Z</dcterms:created>
  <dcterms:modified xsi:type="dcterms:W3CDTF">2015-06-07T17:22:04Z</dcterms:modified>
</cp:coreProperties>
</file>