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D1A4FDE-6BAF-4607-81EB-D7E120F35125}">
  <a:tblStyle styleId="{2D1A4FDE-6BAF-4607-81EB-D7E120F35125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99C52A2-79EE-46ED-9DE2-806F59FA3780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2B39849-6E46-45E3-A39B-6A2DFF250360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A3FE225-106A-42D7-B861-10924F1C94BD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erouge.com/Pages/default.aspx" TargetMode="External"/><Relationship Id="rId3" Type="http://schemas.openxmlformats.org/officeDocument/2006/relationships/hyperlink" Target="https://github.com/noutenki/pyrouge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95925" y="91098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D2 Summary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95925" y="1911463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Sentence Selection Solution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112675" y="2586775"/>
            <a:ext cx="28119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Brandon Gahler Mike Roylance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Thomas marsh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Technique Weighting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is difficult to tell how important each technique is in contributing to the overall score.  Because of this, we established a </a:t>
            </a:r>
            <a:r>
              <a:rPr b="1" lang="en"/>
              <a:t>weight generator</a:t>
            </a:r>
            <a:r>
              <a:rPr lang="en"/>
              <a:t> which did the following: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for each technique: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compute unweighted sentence ranks.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Iterate weights of each technique from 0 to 1 at intervals of 0.1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/>
              <a:t>for each weight set: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</a:pPr>
            <a:r>
              <a:rPr lang="en"/>
              <a:t>rank sentences based on new weights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</a:pPr>
            <a:r>
              <a:rPr lang="en"/>
              <a:t>generate rouge scores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At the end, the best set of weights is the one with the optimal score!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Optimal Weights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78525"/>
            <a:ext cx="60291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AAANNND... the optimal set of weights turns out to be: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Disappointing</a:t>
            </a:r>
            <a:r>
              <a:rPr lang="en" sz="3000"/>
              <a:t>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 turned out that none of our fancy techniques were able to even slightly improve the performance of </a:t>
            </a:r>
            <a:r>
              <a:rPr b="1" lang="en"/>
              <a:t>tf-idf </a:t>
            </a:r>
            <a:r>
              <a:rPr lang="en"/>
              <a:t>by itself.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222" y="1533100"/>
            <a:ext cx="1656999" cy="24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Optimal Weights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Sad (but empirically determined!) Optimal Technique Weights: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6" name="Shape 166"/>
          <p:cNvGraphicFramePr/>
          <p:nvPr/>
        </p:nvGraphicFramePr>
        <p:xfrm>
          <a:off x="495450" y="21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{2D1A4FDE-6BAF-4607-81EB-D7E120F35125}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Technique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Weight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tf-idf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Matrix Summary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NP-Clustering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Sentence Position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Sentence Length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Best Results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Average ROUGE scores for our final (tf-idf-only) solution: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3" name="Shape 173"/>
          <p:cNvGraphicFramePr/>
          <p:nvPr/>
        </p:nvGraphicFramePr>
        <p:xfrm>
          <a:off x="495450" y="22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{699C52A2-79EE-46ED-9DE2-806F59FA3780}</a:tableStyleId>
              </a:tblPr>
              <a:tblGrid>
                <a:gridCol w="1798175"/>
                <a:gridCol w="1639050"/>
                <a:gridCol w="1824500"/>
                <a:gridCol w="1977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ROUGE Technique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Recall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F-Score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ROUGE1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0.55024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0.52418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0.53571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ROUGE2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0.44809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0.42604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0.43580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ROUGE3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0.38723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0.36788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0.37643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ROUGE4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0.33438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0.31742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0.32490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NP-Clustering Results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Average ROUGE scores for our final (NP-Clustering-only) solution: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0" name="Shape 180"/>
          <p:cNvGraphicFramePr/>
          <p:nvPr/>
        </p:nvGraphicFramePr>
        <p:xfrm>
          <a:off x="495450" y="22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{62B39849-6E46-45E3-A39B-6A2DFF250360}</a:tableStyleId>
              </a:tblPr>
              <a:tblGrid>
                <a:gridCol w="1798175"/>
                <a:gridCol w="1639050"/>
                <a:gridCol w="1824500"/>
                <a:gridCol w="1977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ROUGE Technique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Recall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F-Score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ROUGE1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0.45691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0.53378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0.49056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ROUGE2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0.33306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0.39053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0.35813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ROUGE3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0.28221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0.33196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0.30386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ROUGE4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0.24758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0.29237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0.26700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Matrix Results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Average ROUGE scores for our final (Matrix-only) solution: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7" name="Shape 187"/>
          <p:cNvGraphicFramePr/>
          <p:nvPr/>
        </p:nvGraphicFramePr>
        <p:xfrm>
          <a:off x="495450" y="22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{7A3FE225-106A-42D7-B861-10924F1C94BD}</a:tableStyleId>
              </a:tblPr>
              <a:tblGrid>
                <a:gridCol w="1798175"/>
                <a:gridCol w="1639050"/>
                <a:gridCol w="1824500"/>
                <a:gridCol w="1977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ROUGE Technique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Recall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F-Score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ROUGE1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0.48228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0.56860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0.52048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ROUGE2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0.36821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0.43541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0.39787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ROUGE3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0.31484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0.37348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0.34065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ROUGE4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0.27465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0.32683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0.29757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Heinzerling, B and Johannsen, A (2014). pyrouge (Version 0.1.2) [Software]. 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/>
              <a:t>Available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https://github.com/noutenki/pyrouge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Lin, C (2004). ROUGE (Version 1.5.5) [Software].  Available from 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http://www.berouge.com/Pages/default.aspx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Architecture:  Technologies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Python</a:t>
            </a:r>
            <a:r>
              <a:rPr lang="en"/>
              <a:t> 2.7.9 for all coding tasks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NLTK</a:t>
            </a:r>
            <a:r>
              <a:rPr lang="en"/>
              <a:t> for tokenization, chunking and sentence segmentation.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lang="en"/>
              <a:t>pyrouge</a:t>
            </a:r>
            <a:r>
              <a:rPr lang="en"/>
              <a:t> for evaluation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101100"/>
            <a:ext cx="7442700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Architecture: Implementation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176025"/>
            <a:ext cx="8229600" cy="386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Reader: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Topic parser reads topics and generates filenames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Document parser reads documents and makes document descriptors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Document Model: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Sentence Segmentation and “cleaning”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Tokenization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NP Chunker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Summarizer </a:t>
            </a:r>
            <a:r>
              <a:rPr lang="en"/>
              <a:t>- creates summaries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Evaluator </a:t>
            </a:r>
            <a:r>
              <a:rPr lang="en"/>
              <a:t>- uses pyrouge to call ROUGE-1.5.5.pl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Architecture: Block Diagram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50" y="599275"/>
            <a:ext cx="6021775" cy="45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Summarizer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78525"/>
            <a:ext cx="8229600" cy="361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Employed Several Techniques: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Each Technique: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Computes rank for all sentences normalized from 0 to 1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Is given a weight from 0 to 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Weighted sentence rank scores are added together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Overall best sentences are selected from the summary sum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 Techniques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/>
              <a:t>Matrix Similarity Measure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/>
              <a:t>NP Clustering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/>
              <a:t>Sentence Location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/>
              <a:t>Sentence Length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n"/>
              <a:t>Simple tf-idf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Techniques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Sentence Position Ranking - Highest sentences get highest rank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Sentence Length Ranking - Longest sentences get best rank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tf-idf - All non-stop words get tf-idf computed and added.   Sentences with the highest sum of tf-idf get best rank.  </a:t>
            </a:r>
          </a:p>
          <a:p>
            <a:pPr indent="-342900" lvl="1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/>
              <a:t>We use the gigaword corpus as a background corpus.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Matrix Similarity Technique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Iterate: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Find the common words of all sentences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Compute the most connected sentence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Mark that sentence as highest rank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Change its value to negative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recompute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NP-Clustering Technique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Compute the most connected sentences: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 coreference resolution: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/>
              <a:t>Find all the pronouns, and replace them with their antecedent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Compare just the noun phrases of each sentence with every other sentence. 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/>
              <a:t>Use edit distance for minor forgiveness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/>
              <a:t>Normalize casing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Highest score sentences win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Rank every sentence with normalized metric between 0-1, with the highest being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