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2" r:id="rId7"/>
    <p:sldId id="273" r:id="rId8"/>
    <p:sldId id="274" r:id="rId9"/>
    <p:sldId id="263" r:id="rId10"/>
    <p:sldId id="265" r:id="rId11"/>
    <p:sldId id="266" r:id="rId12"/>
    <p:sldId id="275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28" d="100"/>
          <a:sy n="128" d="100"/>
        </p:scale>
        <p:origin x="480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5-4959-9F55-65BABAE40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55-4959-9F55-65BABAE4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398472"/>
        <c:axId val="49339886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55-4959-9F55-65BABAE4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398472"/>
        <c:axId val="493398864"/>
      </c:lineChart>
      <c:catAx>
        <c:axId val="49339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398864"/>
        <c:crosses val="autoZero"/>
        <c:auto val="1"/>
        <c:lblAlgn val="ctr"/>
        <c:lblOffset val="100"/>
        <c:noMultiLvlLbl val="0"/>
      </c:catAx>
      <c:valAx>
        <c:axId val="49339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398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FE2A54A7-9319-425F-B85A-FA89BF22CCC2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AA83D007-084F-4EE1-8EA3-7942EF738E03}" type="parTrans" cxnId="{E6FF3A82-D48D-4792-934D-BDEF043E8575}">
      <dgm:prSet/>
      <dgm:spPr/>
      <dgm:t>
        <a:bodyPr/>
        <a:lstStyle/>
        <a:p>
          <a:endParaRPr lang="en-US"/>
        </a:p>
      </dgm:t>
    </dgm:pt>
    <dgm:pt modelId="{0FA7416D-0D58-4DCD-B5D6-F0EECDB7ECB9}" type="sibTrans" cxnId="{E6FF3A82-D48D-4792-934D-BDEF043E8575}">
      <dgm:prSet/>
      <dgm:spPr/>
      <dgm:t>
        <a:bodyPr/>
        <a:lstStyle/>
        <a:p>
          <a:endParaRPr lang="en-US"/>
        </a:p>
      </dgm:t>
    </dgm:pt>
    <dgm:pt modelId="{EDDAE529-3AC7-493F-A387-613409FB5F1E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AE3AB966-05B6-453E-9054-268E9C06F25C}" type="parTrans" cxnId="{CD8521A0-3A7B-4754-B576-F58999298EFC}">
      <dgm:prSet/>
      <dgm:spPr/>
      <dgm:t>
        <a:bodyPr/>
        <a:lstStyle/>
        <a:p>
          <a:endParaRPr lang="en-US"/>
        </a:p>
      </dgm:t>
    </dgm:pt>
    <dgm:pt modelId="{9A3107E1-C5A1-42C1-B920-5BAEB0F0031E}" type="sibTrans" cxnId="{CD8521A0-3A7B-4754-B576-F58999298EFC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2D7A44D-E1CF-4BF4-AD55-A18B84CCE649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C613F00-9871-4726-A5C9-E4D34011C2AA}" type="presOf" srcId="{EB73341C-FA6D-4FF7-B456-80B171416073}" destId="{B00BB2B3-43BF-4BBF-B8B9-75901CCFACA5}" srcOrd="0" destOrd="1" presId="urn:microsoft.com/office/officeart/2005/8/layout/StepDownProcess"/>
    <dgm:cxn modelId="{B3533024-A90B-423C-8F9D-DB6D769490B3}" type="presOf" srcId="{F20117B0-FCD8-4927-B2D0-4FE779DC2A9B}" destId="{1D736981-5D82-4672-9205-279958AACFE2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B15AAD64-AD4D-44E5-A191-D99969025AAE}" type="presOf" srcId="{A33F4830-5CD4-4C71-985C-0708E9B0BE14}" destId="{08ECF78B-FAD5-4D9C-8E49-B3383B679E74}" srcOrd="0" destOrd="0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7318FB70-9B0F-43CA-A84A-82E1AA373D0E}" type="presOf" srcId="{255827E2-CE07-427C-839C-BE2E51FCDBB8}" destId="{5812CCDB-7FE7-42D3-9D84-BC2F375234DF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E6FF3A82-D48D-4792-934D-BDEF043E8575}" srcId="{0D636056-30D8-4434-99F7-E38A6E2B8161}" destId="{FE2A54A7-9319-425F-B85A-FA89BF22CCC2}" srcOrd="0" destOrd="0" parTransId="{AA83D007-084F-4EE1-8EA3-7942EF738E03}" sibTransId="{0FA7416D-0D58-4DCD-B5D6-F0EECDB7ECB9}"/>
    <dgm:cxn modelId="{5AE22A89-2B39-41F4-82D1-837400E54C8D}" type="presOf" srcId="{FE2A54A7-9319-425F-B85A-FA89BF22CCC2}" destId="{32D7A44D-E1CF-4BF4-AD55-A18B84CCE649}" srcOrd="0" destOrd="0" presId="urn:microsoft.com/office/officeart/2005/8/layout/StepDownProcess"/>
    <dgm:cxn modelId="{A25FD694-783B-45C0-8D96-F70A44D7B9E4}" type="presOf" srcId="{3791C0EA-2A16-4B79-AE66-267F4C96876D}" destId="{5812CCDB-7FE7-42D3-9D84-BC2F375234DF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DAAEB596-FAB0-4598-B595-C6A80DF52E16}" type="presOf" srcId="{C1B61D4D-7B51-471F-A0A6-E55A5EC41A8E}" destId="{B00BB2B3-43BF-4BBF-B8B9-75901CCFACA5}" srcOrd="0" destOrd="0" presId="urn:microsoft.com/office/officeart/2005/8/layout/StepDownProcess"/>
    <dgm:cxn modelId="{CD8521A0-3A7B-4754-B576-F58999298EFC}" srcId="{0D636056-30D8-4434-99F7-E38A6E2B8161}" destId="{EDDAE529-3AC7-493F-A387-613409FB5F1E}" srcOrd="1" destOrd="0" parTransId="{AE3AB966-05B6-453E-9054-268E9C06F25C}" sibTransId="{9A3107E1-C5A1-42C1-B920-5BAEB0F0031E}"/>
    <dgm:cxn modelId="{B6742BA6-C98B-4669-A65B-919F51757A9D}" type="presOf" srcId="{0D636056-30D8-4434-99F7-E38A6E2B8161}" destId="{AE7ECB50-F4B1-47FD-BE6E-79C06FC25BB6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12B8EDD0-4A7B-4D98-8E53-7D7F69EE389C}" type="presOf" srcId="{EDDAE529-3AC7-493F-A387-613409FB5F1E}" destId="{32D7A44D-E1CF-4BF4-AD55-A18B84CCE649}" srcOrd="0" destOrd="1" presId="urn:microsoft.com/office/officeart/2005/8/layout/StepDownProcess"/>
    <dgm:cxn modelId="{93AD8FFF-1DBA-4BB8-ADC4-99B18324878B}" type="presOf" srcId="{98450B70-D18C-4E1D-97E9-FA8BA06091D9}" destId="{E2700167-FF4B-4025-A48B-3CB1A8B5F4C4}" srcOrd="0" destOrd="0" presId="urn:microsoft.com/office/officeart/2005/8/layout/StepDownProcess"/>
    <dgm:cxn modelId="{EDE69D7E-D6A7-4B41-A050-DEE013AA8260}" type="presParOf" srcId="{08ECF78B-FAD5-4D9C-8E49-B3383B679E74}" destId="{CA25F1EE-EBF1-4624-880B-D3BCF13A2F47}" srcOrd="0" destOrd="0" presId="urn:microsoft.com/office/officeart/2005/8/layout/StepDownProcess"/>
    <dgm:cxn modelId="{87D87FE0-8B10-4992-AADF-046AB7A4AA20}" type="presParOf" srcId="{CA25F1EE-EBF1-4624-880B-D3BCF13A2F47}" destId="{1DBDDA96-9BFE-4E8D-B03A-B2FB6EE49E38}" srcOrd="0" destOrd="0" presId="urn:microsoft.com/office/officeart/2005/8/layout/StepDownProcess"/>
    <dgm:cxn modelId="{5B93FCD7-1B79-41AC-B7FE-4514DE50300B}" type="presParOf" srcId="{CA25F1EE-EBF1-4624-880B-D3BCF13A2F47}" destId="{E2700167-FF4B-4025-A48B-3CB1A8B5F4C4}" srcOrd="1" destOrd="0" presId="urn:microsoft.com/office/officeart/2005/8/layout/StepDownProcess"/>
    <dgm:cxn modelId="{F858C999-2608-4D5C-AB82-05E94158266A}" type="presParOf" srcId="{CA25F1EE-EBF1-4624-880B-D3BCF13A2F47}" destId="{B00BB2B3-43BF-4BBF-B8B9-75901CCFACA5}" srcOrd="2" destOrd="0" presId="urn:microsoft.com/office/officeart/2005/8/layout/StepDownProcess"/>
    <dgm:cxn modelId="{0F54A2FD-5868-42D1-8CF6-8E8DB8D648BE}" type="presParOf" srcId="{08ECF78B-FAD5-4D9C-8E49-B3383B679E74}" destId="{939CB33E-F6DE-4B22-86E1-389888939D48}" srcOrd="1" destOrd="0" presId="urn:microsoft.com/office/officeart/2005/8/layout/StepDownProcess"/>
    <dgm:cxn modelId="{DA59D82F-7288-48F6-AA71-8B524D4E2602}" type="presParOf" srcId="{08ECF78B-FAD5-4D9C-8E49-B3383B679E74}" destId="{0B9F427B-E521-4A0D-A610-47D9D62FF434}" srcOrd="2" destOrd="0" presId="urn:microsoft.com/office/officeart/2005/8/layout/StepDownProcess"/>
    <dgm:cxn modelId="{9FB090DD-F0DE-487D-8D94-0EBE7D257C29}" type="presParOf" srcId="{0B9F427B-E521-4A0D-A610-47D9D62FF434}" destId="{CB65E7BF-26FC-4997-A604-64C56983E379}" srcOrd="0" destOrd="0" presId="urn:microsoft.com/office/officeart/2005/8/layout/StepDownProcess"/>
    <dgm:cxn modelId="{0F0C6337-67CF-42FF-984B-80656CD28AB5}" type="presParOf" srcId="{0B9F427B-E521-4A0D-A610-47D9D62FF434}" destId="{1D736981-5D82-4672-9205-279958AACFE2}" srcOrd="1" destOrd="0" presId="urn:microsoft.com/office/officeart/2005/8/layout/StepDownProcess"/>
    <dgm:cxn modelId="{DC7484D3-D01D-4501-9878-EFAA8264752B}" type="presParOf" srcId="{0B9F427B-E521-4A0D-A610-47D9D62FF434}" destId="{5812CCDB-7FE7-42D3-9D84-BC2F375234DF}" srcOrd="2" destOrd="0" presId="urn:microsoft.com/office/officeart/2005/8/layout/StepDownProcess"/>
    <dgm:cxn modelId="{698FA618-C2CE-46EF-B008-49CE0FD52655}" type="presParOf" srcId="{08ECF78B-FAD5-4D9C-8E49-B3383B679E74}" destId="{11E7C21B-758A-4A9D-8566-914D35C1B9FC}" srcOrd="3" destOrd="0" presId="urn:microsoft.com/office/officeart/2005/8/layout/StepDownProcess"/>
    <dgm:cxn modelId="{BA94CB9C-97C9-43AD-B8E4-D7E2E20A94E5}" type="presParOf" srcId="{08ECF78B-FAD5-4D9C-8E49-B3383B679E74}" destId="{27AC4152-3790-436F-BE68-EF7D8416D588}" srcOrd="4" destOrd="0" presId="urn:microsoft.com/office/officeart/2005/8/layout/StepDownProcess"/>
    <dgm:cxn modelId="{08D7C0A5-F24E-4762-937C-3B2163BDF802}" type="presParOf" srcId="{27AC4152-3790-436F-BE68-EF7D8416D588}" destId="{AE7ECB50-F4B1-47FD-BE6E-79C06FC25BB6}" srcOrd="0" destOrd="0" presId="urn:microsoft.com/office/officeart/2005/8/layout/StepDownProcess"/>
    <dgm:cxn modelId="{11F8978F-7964-4EC4-8018-663E0E57E5D9}" type="presParOf" srcId="{27AC4152-3790-436F-BE68-EF7D8416D588}" destId="{32D7A44D-E1CF-4BF4-AD55-A18B84CCE64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32D7A44D-E1CF-4BF4-AD55-A18B84CCE649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11/13/22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11/13/22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11/13/22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11/13/22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Historical Social Network of Chinese Buddhism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Roylan</a:t>
            </a:r>
            <a:r>
              <a:rPr lang="en-US" dirty="0"/>
              <a:t> Martinez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06710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5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5939794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041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877507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67_win32_fixed" id="{E442930D-4830-4F3C-836A-5EEE087BF41D}" vid="{711322B8-8FF4-460C-BDC8-D9794952B5A0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8CFCD-8CF0-454D-A198-7F1C3455B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401EAC5-4335-4679-9FF7-DA216A41F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00C3CC-DBFC-466E-B959-EC92125FA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Continental Asia 16x9</Template>
  <TotalTime>54</TotalTime>
  <Words>142</Words>
  <Application>Microsoft Macintosh PowerPoint</Application>
  <PresentationFormat>Custom</PresentationFormat>
  <Paragraphs>44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Continental Asia 16x9</vt:lpstr>
      <vt:lpstr>Historical Social Network of Chinese Buddhism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Social Network of Chinese Buddhism</dc:title>
  <dc:creator>Gilbert Roylan Martinez Vargas</dc:creator>
  <cp:lastModifiedBy>Gilbert Roylan Martinez Vargas</cp:lastModifiedBy>
  <cp:revision>1</cp:revision>
  <dcterms:created xsi:type="dcterms:W3CDTF">2022-11-13T14:32:14Z</dcterms:created>
  <dcterms:modified xsi:type="dcterms:W3CDTF">2022-11-13T15:26:52Z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