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5"/>
  </p:normalViewPr>
  <p:slideViewPr>
    <p:cSldViewPr snapToGrid="0" snapToObjects="1">
      <p:cViewPr varScale="1">
        <p:scale>
          <a:sx n="71" d="100"/>
          <a:sy n="71" d="100"/>
        </p:scale>
        <p:origin x="4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48F5-44D5-4F42-92F5-6677AA83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CE26C-C405-0B41-91CA-20978AB7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Shi, Roy Li</a:t>
            </a:r>
          </a:p>
        </p:txBody>
      </p:sp>
    </p:spTree>
    <p:extLst>
      <p:ext uri="{BB962C8B-B14F-4D97-AF65-F5344CB8AC3E}">
        <p14:creationId xmlns:p14="http://schemas.microsoft.com/office/powerpoint/2010/main" val="2643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8D14-DA1B-F046-BCBE-A5CB5ADD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E559-AC8F-F040-A42C-43762B75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Features of the house (size, number of bedrooms, number of bathrooms, year built)</a:t>
            </a:r>
          </a:p>
          <a:p>
            <a:r>
              <a:rPr lang="en-US" dirty="0"/>
              <a:t>Features of the neighborhood (education attainment, poverty, median household income)</a:t>
            </a:r>
          </a:p>
          <a:p>
            <a:r>
              <a:rPr lang="en-US" dirty="0"/>
              <a:t>Features about the amenities (number of restaurants, the quality of the restaurants, number of convenient stores, etc.)</a:t>
            </a:r>
          </a:p>
          <a:p>
            <a:r>
              <a:rPr lang="en-US" dirty="0"/>
              <a:t>City level data (population density, median house price)</a:t>
            </a:r>
          </a:p>
        </p:txBody>
      </p:sp>
    </p:spTree>
    <p:extLst>
      <p:ext uri="{BB962C8B-B14F-4D97-AF65-F5344CB8AC3E}">
        <p14:creationId xmlns:p14="http://schemas.microsoft.com/office/powerpoint/2010/main" val="247754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7D81-59CE-C344-811C-7154F4E4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62.9% </a:t>
            </a:r>
            <a:br>
              <a:rPr lang="en-US" dirty="0"/>
            </a:br>
            <a:r>
              <a:rPr lang="en-US" dirty="0"/>
              <a:t>(Mean Predictor)</a:t>
            </a:r>
          </a:p>
        </p:txBody>
      </p:sp>
    </p:spTree>
    <p:extLst>
      <p:ext uri="{BB962C8B-B14F-4D97-AF65-F5344CB8AC3E}">
        <p14:creationId xmlns:p14="http://schemas.microsoft.com/office/powerpoint/2010/main" val="2378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984-40AB-BB49-941D-9AEFBBFE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C9509-3699-234D-8112-C8C57C770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Mean Absolute Percentage Error = 32.8%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5CFB-9EC2-A140-91C9-B6356DD807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Correlation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 and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BBA4-B41F-974E-ACA0-825562F1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2413-AE21-5A4F-ABD4-CE4FC6A4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Mean Absolute Percentage Error = 27.75%</a:t>
            </a:r>
          </a:p>
        </p:txBody>
      </p:sp>
    </p:spTree>
    <p:extLst>
      <p:ext uri="{BB962C8B-B14F-4D97-AF65-F5344CB8AC3E}">
        <p14:creationId xmlns:p14="http://schemas.microsoft.com/office/powerpoint/2010/main" val="395321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522C-D742-0B4E-A4FA-B07603E6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208B-F2C9-DC41-9285-B642E3DC9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Mean Absolute Percentage Error = 34.5%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7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2A4-1DC1-6641-8CB9-2CD4583D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5C8C1C-F108-6044-959E-6BBAA647D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12310"/>
              </p:ext>
            </p:extLst>
          </p:nvPr>
        </p:nvGraphicFramePr>
        <p:xfrm>
          <a:off x="819150" y="2474259"/>
          <a:ext cx="10553700" cy="387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3862884219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85496603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4286995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010620282"/>
                    </a:ext>
                  </a:extLst>
                </a:gridCol>
              </a:tblGrid>
              <a:tr h="1290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K-Near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9202"/>
                  </a:ext>
                </a:extLst>
              </a:tr>
              <a:tr h="1290917">
                <a:tc>
                  <a:txBody>
                    <a:bodyPr/>
                    <a:lstStyle/>
                    <a:p>
                      <a:r>
                        <a:rPr lang="en-US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relationships between features and label; extensible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20635"/>
                  </a:ext>
                </a:extLst>
              </a:tr>
              <a:tr h="1290917">
                <a:tc>
                  <a:txBody>
                    <a:bodyPr/>
                    <a:lstStyle/>
                    <a:p>
                      <a:r>
                        <a:rPr lang="en-US" dirty="0"/>
                        <a:t>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cover all characters about a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large amount of data and evals slowly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make sense of the intermediate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1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9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33ED-9F74-E543-A028-EB21636A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Areas for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2EFF-722F-8244-8334-C56A74D5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training data</a:t>
            </a:r>
          </a:p>
          <a:p>
            <a:r>
              <a:rPr lang="en-US" dirty="0"/>
              <a:t>Find possible missing features (the view, the furnishing,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1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118</TotalTime>
  <Words>187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Housing Price Predictor</vt:lpstr>
      <vt:lpstr>Feature</vt:lpstr>
      <vt:lpstr>Benchmark: 62.9%  (Mean Predictor)</vt:lpstr>
      <vt:lpstr>Linear Regression </vt:lpstr>
      <vt:lpstr>K-Nearest Neighbors</vt:lpstr>
      <vt:lpstr>Deep Learning</vt:lpstr>
      <vt:lpstr>Comparison</vt:lpstr>
      <vt:lpstr>Possible Areas for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Predictor</dc:title>
  <dc:creator>xiangs1</dc:creator>
  <cp:lastModifiedBy>Roy</cp:lastModifiedBy>
  <cp:revision>9</cp:revision>
  <dcterms:created xsi:type="dcterms:W3CDTF">2018-05-09T18:58:48Z</dcterms:created>
  <dcterms:modified xsi:type="dcterms:W3CDTF">2018-05-10T01:42:38Z</dcterms:modified>
</cp:coreProperties>
</file>