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6B1F-FF51-490B-9963-1DC3E62B82E0}" type="datetimeFigureOut">
              <a:rPr lang="en-AU" smtClean="0"/>
              <a:t>5/04/2017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A8648-E7BD-49C9-8520-213C72665795}" type="slidenum">
              <a:rPr lang="en-AU" smtClean="0"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A8648-E7BD-49C9-8520-213C72665795}" type="slidenum">
              <a:rPr lang="en-AU" smtClean="0"/>
              <a:t>5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59CF583-9948-41BB-8D08-81C652E12B3B}" type="datetimeFigureOut">
              <a:rPr lang="en-AU" smtClean="0"/>
              <a:pPr/>
              <a:t>5/04/2017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C2C331-F26A-46A7-9C38-AA4ED70FECC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google.com.au/url?sa=i&amp;rct=j&amp;q=&amp;esrc=s&amp;source=images&amp;cd=&amp;cad=rja&amp;uact=8&amp;ved=0ahUKEwiaztns8IvTAhXHvbwKHZnMA38QjRwIBw&amp;url=https://www.roblox.com/users/121823922/profile&amp;psig=AFQjCNEUlzcJDCtUUyh4ZIHpvZMb0_t8aw&amp;ust=1491432407373319" TargetMode="External"/><Relationship Id="rId1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hyperlink" Target="https://www.google.com.au/url?sa=i&amp;rct=j&amp;q=&amp;esrc=s&amp;source=images&amp;cd=&amp;cad=rja&amp;uact=8&amp;ved=0ahUKEwj-0fmj8IvTAhUES7wKHRAwBrAQjRwIBw&amp;url=https://www.twitch.tv/roblox&amp;psig=AFQjCNHIyiREK3Psu23l2dkV4OHny0CWqg&amp;ust=1491432233521874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www.google.com.au/url?sa=i&amp;rct=j&amp;q=&amp;esrc=s&amp;source=images&amp;cd=&amp;cad=rja&amp;uact=8&amp;ved=0ahUKEwj7lJ3gyozTAhWrxVQKHQbHA10QjRwIBw&amp;url=https://www.youtube.com/user/jacksepticeye&amp;psig=AFQjCNH71lCLWROQEPonMN4YWrLLrye_-w&amp;ust=1491456543158976" TargetMode="External"/><Relationship Id="rId2" Type="http://schemas.openxmlformats.org/officeDocument/2006/relationships/hyperlink" Target="https://www.google.com.au/url?sa=i&amp;rct=j&amp;q=&amp;esrc=s&amp;source=images&amp;cd=&amp;cad=rja&amp;uact=8&amp;ved=0ahUKEwil5bzj74vTAhUES7wKHRAwBrAQjRwIBw&amp;url=https://www.theodysseyonline.com/examples-of-donald-trumps-douchebaggery&amp;psig=AFQjCNGOBpCmEHeacHm6lgR0Yk6DCwVy7g&amp;ust=1491432113588367" TargetMode="Externa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.au/url?sa=i&amp;rct=j&amp;q=&amp;esrc=s&amp;source=images&amp;cd=&amp;cad=rja&amp;uact=8&amp;ved=0ahUKEwiN5PSV8IvTAhVGwLwKHe86DaIQjRwIBw&amp;url=https://www.roblox.com/&amp;psig=AFQjCNHIyiREK3Psu23l2dkV4OHny0CWqg&amp;ust=1491432233521874" TargetMode="External"/><Relationship Id="rId11" Type="http://schemas.openxmlformats.org/officeDocument/2006/relationships/hyperlink" Target="https://www.google.com.au/url?sa=i&amp;rct=j&amp;q=&amp;esrc=s&amp;source=images&amp;cd=&amp;cad=rja&amp;uact=8&amp;ved=0ahUKEwiEzpPX8IvTAhVGabwKHUF4CbgQjRwIBw&amp;url=http://villains.wikia.com/wiki/Illuminati&amp;psig=AFQjCNFI6GpzkOz5Rsbz3elJuAGlVMVY2w&amp;ust=1491432366249001" TargetMode="External"/><Relationship Id="rId5" Type="http://schemas.openxmlformats.org/officeDocument/2006/relationships/image" Target="../media/image3.jpeg"/><Relationship Id="rId15" Type="http://schemas.openxmlformats.org/officeDocument/2006/relationships/hyperlink" Target="https://www.google.com.au/url?sa=i&amp;rct=j&amp;q=&amp;esrc=s&amp;source=images&amp;cd=&amp;cad=rja&amp;uact=8&amp;ved=0ahUKEwjZ9fCQ8YvTAhWCE7wKHQC7BJ0QjRwIBw&amp;url=http://wallpapersafari.com/doge-wallpaper-1920x1080/&amp;psig=AFQjCNHXHA9OPeAoMgBwKYDMUQZDrU5D7w&amp;ust=1491432485435334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ww.google.com.au/url?sa=i&amp;rct=j&amp;q=&amp;esrc=s&amp;source=images&amp;cd=&amp;cad=rja&amp;uact=8&amp;ved=0ahUKEwjrl-D774vTAhUDwbwKHWpIC_oQjRwIBw&amp;url=https://wallpapersafari.com/markiplier-wallpapers/&amp;psig=AFQjCNHvaY5nzRf_VoUxJUaDGjDgAxhTvQ&amp;ust=1491432175817295" TargetMode="External"/><Relationship Id="rId9" Type="http://schemas.openxmlformats.org/officeDocument/2006/relationships/hyperlink" Target="https://www.google.com.au/url?sa=i&amp;rct=j&amp;q=&amp;esrc=s&amp;source=images&amp;cd=&amp;cad=rja&amp;uact=8&amp;ved=0ahUKEwjj4q278IvTAhXEgLwKHRa6CuAQjRwIBw&amp;url=https://twitter.com/dantdm&amp;psig=AFQjCNF1LNYTTPFoXI4moxYk7wLcbaABaA&amp;ust=1491432308471148" TargetMode="Externa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com.au/url?sa=i&amp;rct=j&amp;q=&amp;esrc=s&amp;source=images&amp;cd=&amp;cad=rja&amp;uact=8&amp;ved=0ahUKEwi0x8y48ovTAhUCXrwKHYzgC90QjRwIBw&amp;url=http://www.freepik.com/free-icon/thumbs-up_754914.htm&amp;psig=AFQjCNGLU518_PkYBfDqQZb9aoZbCB4a_Q&amp;ust=149143284142028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www.google.com.au/url?sa=i&amp;rct=j&amp;q=&amp;esrc=s&amp;source=images&amp;cd=&amp;cad=rja&amp;uact=8&amp;ved=0ahUKEwiLkrOz0YzTAhVBx1QKHXP1CRwQjRwIBw&amp;url=http%3A%2F%2Fwww.joaoleitao.com%2Ftattoo-name%2Fharvey-tattoo-design%2F4%2F&amp;psig=AFQjCNHNCW4ootK4OCHNoluMMVE2duOafg&amp;ust=14914583311989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com.au/url?sa=i&amp;rct=j&amp;q=&amp;esrc=s&amp;source=images&amp;cd=&amp;cad=rja&amp;uact=8&amp;ved=0ahUKEwijrtP0zozTAhXHslQKHTsZBP0QjRwIBw&amp;url=http%3A%2F%2Fwww.tv.com%2Fshows%2Ffriends%2F&amp;psig=AFQjCNEjlZSmZeBeYSFFsFDAY1sIJquziQ&amp;ust=149145765590660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au/url?sa=i&amp;rct=j&amp;q=&amp;esrc=s&amp;source=images&amp;cd=&amp;cad=rja&amp;uact=8&amp;ved=0ahUKEwij7fDS0ozTAhXJrlQKHVmGAVQQjRwIBw&amp;url=http%3A%2F%2Fwww.superhealthykids.com%2F5-ways-to-protect-your-kids-from-junk-food%2F&amp;psig=AFQjCNHH-SGz9aTz-bJfNAS1Ko9qJ8UV1g&amp;ust=1491458646105362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12" Type="http://schemas.openxmlformats.org/officeDocument/2006/relationships/hyperlink" Target="https://www.google.com.au/url?sa=i&amp;rct=j&amp;q=&amp;esrc=s&amp;source=images&amp;cd=&amp;cad=rja&amp;uact=8&amp;ved=0ahUKEwjMnZaF04zTAhUJslQKHVCeBgYQjRwIBw&amp;url=http%3A%2F%2Fwww.clipartpanda.com%2Fcategories%2Fkids-watching-tv-clipart&amp;psig=AFQjCNGhIEMetpguWGDonWoasAzw1aItMA&amp;ust=1491458759432081" TargetMode="External"/><Relationship Id="rId2" Type="http://schemas.openxmlformats.org/officeDocument/2006/relationships/hyperlink" Target="https://www.google.com.au/url?sa=i&amp;rct=j&amp;q=&amp;esrc=s&amp;source=images&amp;cd=&amp;cad=rja&amp;uact=8&amp;ved=0ahUKEwiklsz50YzTAhXqxlQKHUV6BSwQjRwIBw&amp;url=https%3A%2F%2Fsites.psu.edu%2Fsiowfa15%2F2015%2F10%2F23%2Fvideo-games-cause-or-cure-for-adhd%2F&amp;psig=AFQjCNFtGRsGqzSENrC9SvREf3atyV05OA&amp;ust=14914584673278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.au/url?sa=i&amp;rct=j&amp;q=&amp;esrc=s&amp;source=images&amp;cd=&amp;cad=rja&amp;uact=8&amp;ved=0ahUKEwjE2-6l0ozTAhVpiVQKHSS8AlEQjRwIBw&amp;url=https%3A%2F%2Fen.wikipedia.org%2Fwiki%2FFood&amp;psig=AFQjCNFro-jSh9_cBPlSsNfsWU_IlA20pw&amp;ust=1491458568530066" TargetMode="External"/><Relationship Id="rId11" Type="http://schemas.openxmlformats.org/officeDocument/2006/relationships/image" Target="../media/image17.jpeg"/><Relationship Id="rId5" Type="http://schemas.openxmlformats.org/officeDocument/2006/relationships/image" Target="../media/image14.jpeg"/><Relationship Id="rId10" Type="http://schemas.openxmlformats.org/officeDocument/2006/relationships/hyperlink" Target="https://www.google.com.au/url?sa=i&amp;rct=j&amp;q=&amp;esrc=s&amp;source=images&amp;cd=&amp;cad=rja&amp;uact=8&amp;ved=0ahUKEwiQlI_r0ozTAhULs1QKHfpJDw0QjRwIBw&amp;url=https%3A%2F%2Fwww.googleplaymusicdesktopplayer.com%2F&amp;psig=AFQjCNFi-hLzRs4uJWTmTGgP0lFHmYx_uw&amp;ust=1491458707524622" TargetMode="External"/><Relationship Id="rId4" Type="http://schemas.openxmlformats.org/officeDocument/2006/relationships/hyperlink" Target="https://www.google.com.au/url?sa=i&amp;rct=j&amp;q=&amp;esrc=s&amp;source=images&amp;cd=&amp;cad=rja&amp;uact=8&amp;ved=0ahUKEwjayOmO0ozTAhWnrlQKHcCdD9AQjRwIBw&amp;url=http%3A%2F%2Fwww.hcamag.com%2Fhr-news%2Ffour-things-hr-can-learn-from-the-sporting-world-209020.aspx&amp;psig=AFQjCNF_YSyUgrlPJJrfXm47SMavcLK7HA&amp;ust=1491458522714192" TargetMode="External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hyperlink" Target="https://www.google.com.au/url?sa=i&amp;rct=j&amp;q=&amp;esrc=s&amp;source=images&amp;cd=&amp;cad=rja&amp;uact=8&amp;ved=0ahUKEwiLws2l1YzTAhVljFQKHQvPAicQjRwIBw&amp;url=https%3A%2F%2Fwww.pinterest.com%2Fpin%2F295971006737344972%2F&amp;psig=AFQjCNGpGU0YSywgzF4QAIVbYAzCZ4-Yaw&amp;ust=1491459333674155" TargetMode="External"/><Relationship Id="rId7" Type="http://schemas.openxmlformats.org/officeDocument/2006/relationships/hyperlink" Target="https://www.google.com.au/url?sa=i&amp;rct=j&amp;q=&amp;esrc=s&amp;source=images&amp;cd=&amp;cad=rja&amp;uact=8&amp;ved=0ahUKEwi3_OOH1ozTAhUnilQKHa3fDN8QjRwIBw&amp;url=http%3A%2F%2Fwww.whsarrow.com%2Fpage%2F10%2F&amp;psig=AFQjCNEVhZp6R76wn2AM_UVW-Jo2cIHG6A&amp;ust=149145956823453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hyperlink" Target="https://www.google.com.au/url?sa=i&amp;rct=j&amp;q=&amp;esrc=s&amp;source=images&amp;cd=&amp;cad=rja&amp;uact=8&amp;ved=0ahUKEwiIn6rU1YzTAhVMzVQKHebEDkwQjRwIBw&amp;url=http%3A%2F%2Ftastychips.com.au%2Fproduct-category%2Fcapsicum&amp;psig=AFQjCNEzkZ1KTpFegB9uLiTYDJioh6DXBw&amp;ust=1491459474981142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jpeg"/><Relationship Id="rId9" Type="http://schemas.openxmlformats.org/officeDocument/2006/relationships/hyperlink" Target="https://www.google.com.au/url?sa=i&amp;rct=j&amp;q=&amp;esrc=s&amp;source=images&amp;cd=&amp;cad=rja&amp;uact=8&amp;ved=0ahUKEwjRysSv1ozTAhWmh1QKHUSpDfwQjRwIBw&amp;url=http%3A%2F%2Fwww.myguruedge.com%2Four-thinking%2Fmyguru-blog%2Fbid%2F225929%2F6-Advantages-of-Online-Tutoring-for-Students&amp;psig=AFQjCNE_scsPquSil6xlarFgBtKVJ7We9Q&amp;ust=1491459648802036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au/url?sa=i&amp;rct=j&amp;q=&amp;esrc=s&amp;source=images&amp;cd=&amp;cad=rja&amp;uact=8&amp;ved=0ahUKEwjXns7T2YzTAhXLzlQKHfQAC8MQjRwIBw&amp;url=http%3A%2F%2Fwww.laurajstauffer.com%2Ffitness%2Fbreathingdoyougetit%2F&amp;psig=AFQjCNED-m3oD7rnFpwCRPnEOVRBJeVhSg&amp;ust=1491460534987379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5.gif"/><Relationship Id="rId2" Type="http://schemas.openxmlformats.org/officeDocument/2006/relationships/hyperlink" Target="https://www.google.com.au/url?sa=i&amp;rct=j&amp;q=&amp;esrc=s&amp;source=images&amp;cd=&amp;cad=rja&amp;uact=8&amp;ved=0ahUKEwi_6anX2IzTAhVmwFQKHXbSBBsQjRwIBw&amp;url=http%3A%2F%2Fwww.target.com%2Fp%2Fbeyblade-burst-single-top-packs-spryzen-s1%2F-%2FA-51339615&amp;psig=AFQjCNH--79GaUWWa2CpQaJVRIog8BZCMg&amp;ust=149146028645394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.au/url?sa=i&amp;rct=j&amp;q=&amp;esrc=s&amp;source=images&amp;cd=&amp;cad=rja&amp;uact=8&amp;ved=0ahUKEwjK1Jym2YzTAhUIrFQKHXZACHYQjRwIBw&amp;url=http%3A%2F%2Fwww.clipartpanda.com%2Fcategories%2Fchild-sleeping-clipart&amp;psig=AFQjCNHUCDtyOSy6tAMTJZU4oPwTBHsDCw&amp;ust=1491460447646738" TargetMode="External"/><Relationship Id="rId11" Type="http://schemas.openxmlformats.org/officeDocument/2006/relationships/image" Target="../media/image27.jpeg"/><Relationship Id="rId5" Type="http://schemas.openxmlformats.org/officeDocument/2006/relationships/image" Target="../media/image24.jpeg"/><Relationship Id="rId10" Type="http://schemas.openxmlformats.org/officeDocument/2006/relationships/hyperlink" Target="https://www.google.com.au/url?sa=i&amp;rct=j&amp;q=&amp;esrc=s&amp;source=images&amp;cd=&amp;cad=rja&amp;uact=8&amp;ved=0ahUKEwi5up3o2YzTAhUJwlQKHUUWARUQjRwIBw&amp;url=http%3A%2F%2Fwww.clipartpanda.com%2Fcategories%2Fbreathing-clipart&amp;psig=AFQjCNGMYSz6h8ycajY5Di2ug-uGrfbP_Q&amp;ust=1491460585201968" TargetMode="External"/><Relationship Id="rId4" Type="http://schemas.openxmlformats.org/officeDocument/2006/relationships/hyperlink" Target="https://www.google.com.au/url?sa=i&amp;rct=j&amp;q=&amp;esrc=s&amp;source=images&amp;cd=&amp;cad=rja&amp;uact=8&amp;ved=0ahUKEwjq2Lb42IzTAhViqFQKHWBFDA8QjRwIBw&amp;url=http%3A%2F%2Fwww.collectorscache.com%2Fcatalog%2Fpokemon_sealed_products-pokemon_booster_boxes%2Fpokemon_xy12_evolutions_booster_box%2F508013&amp;psig=AFQjCNHS1pigxTAnIBOMB6IDkw-5C9wUsQ&amp;ust=1491460353809393" TargetMode="Externa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www.google.com.au/url?sa=i&amp;rct=j&amp;q=&amp;esrc=s&amp;source=images&amp;cd=&amp;cad=rja&amp;uact=8&amp;ved=0ahUKEwiNyvX124zTAhWhwlQKHbO4DfQQjRwIBw&amp;url=http%3A%2F%2Fherb.co%2F2017%2F01%2F03%2Fcannabis-chemotherapy-induced-nausea%2F&amp;psig=AFQjCNF8F2VqQ6y8vPgSNbsWLBz1iCg0Aw&amp;ust=149146112967308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hyperlink" Target="https://www.google.com.au/url?sa=i&amp;rct=j&amp;q=&amp;esrc=s&amp;source=images&amp;cd=&amp;cad=rja&amp;uact=8&amp;ved=0ahUKEwihgPrb3IzTAhUrllQKHSjkCGgQjRwIBw&amp;url=http%3A%2F%2Fnorthcoastchurchpreschool.com%2F&amp;psig=AFQjCNEBO97wiyqo_9eMFGWRQLyKtrvNuQ&amp;ust=1491461369027798" TargetMode="Externa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au/url?sa=i&amp;rct=j&amp;q=&amp;esrc=s&amp;source=images&amp;cd=&amp;cad=rja&amp;uact=8&amp;ved=0ahUKEwiqjerg3ozTAhVEwFQKHSJhADwQjRwIBw&amp;url=https%3A%2F%2Fwww.lonelyplanet.com%2Faustralia%2Fsydney%2F&amp;psig=AFQjCNGoYwsaCA1te512ikv7z0nZo-pKFw&amp;ust=1491461917771809" TargetMode="External"/><Relationship Id="rId13" Type="http://schemas.openxmlformats.org/officeDocument/2006/relationships/image" Target="../media/image36.gif"/><Relationship Id="rId3" Type="http://schemas.openxmlformats.org/officeDocument/2006/relationships/image" Target="../media/image31.gif"/><Relationship Id="rId7" Type="http://schemas.openxmlformats.org/officeDocument/2006/relationships/image" Target="../media/image33.jpeg"/><Relationship Id="rId12" Type="http://schemas.openxmlformats.org/officeDocument/2006/relationships/hyperlink" Target="https://www.google.com.au/url?sa=i&amp;rct=j&amp;q=&amp;esrc=s&amp;source=images&amp;cd=&amp;cad=rja&amp;uact=8&amp;ved=0ahUKEwiEjaKO34zTAhWpwlQKHUzuCYUQjRwIBw&amp;url=https%3A%2F%2Fwww.cia.gov%2Flibrary%2Fpublications%2Fthe-world-factbook%2Fgeos%2Fch.html&amp;psig=AFQjCNGb-BKQ-SHTWjCUwGL3PlMjHqgdZA&amp;ust=1491461961706933" TargetMode="External"/><Relationship Id="rId2" Type="http://schemas.openxmlformats.org/officeDocument/2006/relationships/hyperlink" Target="https://www.google.com.au/url?sa=i&amp;rct=j&amp;q=&amp;esrc=s&amp;source=images&amp;cd=&amp;cad=rja&amp;uact=8&amp;ved=0ahUKEwiI377W3YzTAhVhjFQKHR4yD8wQjRwIBw&amp;url=http%3A%2F%2Fwww.worldatlas.com%2Fwebimage%2Fcountrys%2Foceania%2Flgcolor%2Fnzcolor.htm&amp;psig=AFQjCNGgG8vQk0J1y9_q9dGVbSQFVpvjUQ&amp;ust=149146162603856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.au/url?sa=i&amp;rct=j&amp;q=&amp;esrc=s&amp;source=images&amp;cd=&amp;cad=rja&amp;uact=8&amp;ved=0ahUKEwjdyqea3ozTAhVK0FQKHZj6DwYQjRwIBw&amp;url=http%3A%2F%2Fqueenslandplaces.com.au%2F&amp;psig=AFQjCNGRq3NM76j9sVFtYZzyqs-PDkhHow&amp;ust=1491461767644416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10" Type="http://schemas.openxmlformats.org/officeDocument/2006/relationships/hyperlink" Target="https://www.google.com.au/url?sa=i&amp;rct=j&amp;q=&amp;esrc=s&amp;source=images&amp;cd=&amp;cad=rja&amp;uact=8&amp;ved=0ahUKEwiTmpX23ozTAhWGjFQKHXHwAlUQjRwIBw&amp;url=https%3A%2F%2Fen.wikipedia.org%2Fwiki%2FChina&amp;psig=AFQjCNGb-BKQ-SHTWjCUwGL3PlMjHqgdZA&amp;ust=1491461961706933" TargetMode="External"/><Relationship Id="rId4" Type="http://schemas.openxmlformats.org/officeDocument/2006/relationships/hyperlink" Target="https://www.google.com.au/url?sa=i&amp;rct=j&amp;q=&amp;esrc=s&amp;source=images&amp;cd=&amp;cad=rja&amp;uact=8&amp;ved=0ahUKEwi75dzt3YzTAhVKwVQKHcL6BcoQjRwIBw&amp;url=https%3A%2F%2Fen.wikipedia.org%2Fwiki%2FFlag_of_New_Zealand&amp;psig=AFQjCNFnwZUWGnIGdA8qW15Ubg80CvkXmA&amp;ust=1491461674644892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google.com.au/url?sa=i&amp;rct=j&amp;q=&amp;esrc=s&amp;source=images&amp;cd=&amp;cad=rja&amp;uact=8&amp;ved=0ahUKEwioquCf34zTAhXJjVQKHUt1DrgQjRwIBw&amp;url=https%3A%2F%2Fen.wikipedia.org%2Fwiki%2FCanberra&amp;psig=AFQjCNGEdNCO5D9LEdEJOWQqBumIj-q1RQ&amp;ust=1491462048313203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au/url?sa=i&amp;rct=j&amp;q=&amp;esrc=s&amp;source=images&amp;cd=&amp;cad=rja&amp;uact=8&amp;ved=0ahUKEwic0sbi4YzTAhXEwlQKHapLBW4QjRwIBw&amp;url=http%3A%2F%2Fwww.express.co.uk%2Fnews%2Fscience%2F733358%2FEND-OF-THE-WORLD-apocalypse-leicester-city-premier-league-odds&amp;psig=AFQjCNEIqHYFmo4i40Im4I3WeP0ChV-35A&amp;ust=1491462726470807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hyperlink" Target="https://www.google.com.au/url?sa=i&amp;rct=j&amp;q=&amp;esrc=s&amp;source=images&amp;cd=&amp;cad=rja&amp;uact=8&amp;ved=0ahUKEwjpuofr34zTAhVpy1QKHbDqAfUQjRwIBw&amp;url=https%3A%2F%2Fwww.youtube.com%2Fwatch%3Fv%3DP4LhWSN3YSw&amp;psig=AFQjCNEnnc_OdrUcfAgvcyKn4zk6Z6MZ3g&amp;ust=149146220687244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.au/url?sa=i&amp;rct=j&amp;q=&amp;esrc=s&amp;source=images&amp;cd=&amp;cad=rja&amp;uact=8&amp;ved=0ahUKEwjtn-G74YzTAhUoxlQKHTwvArgQjRwIBw&amp;url=https%3A%2F%2Fwww.youtube.com%2Fuser%2Faynakoitsroi&amp;psig=AFQjCNHJW__H2rC0MmQaenWuiqLss5bWIQ&amp;ust=1491462643822111" TargetMode="External"/><Relationship Id="rId5" Type="http://schemas.openxmlformats.org/officeDocument/2006/relationships/image" Target="../media/image39.jpeg"/><Relationship Id="rId4" Type="http://schemas.openxmlformats.org/officeDocument/2006/relationships/hyperlink" Target="https://www.google.com.au/url?sa=i&amp;rct=j&amp;q=&amp;esrc=s&amp;source=images&amp;cd=&amp;cad=rja&amp;uact=8&amp;ved=0ahUKEwjVlMKZ4YzTAhXiw1QKHVXkCioQjRwIBw&amp;url=http%3A%2F%2Fmemegenerator.net%2Finstance%2F65531050&amp;psig=AFQjCNG_srPhzieTcdIQEqIOGvf_6qvX1A&amp;ust=1491462510337693" TargetMode="External"/><Relationship Id="rId9" Type="http://schemas.openxmlformats.org/officeDocument/2006/relationships/image" Target="../media/image4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938535"/>
          </a:xfrm>
        </p:spPr>
        <p:txBody>
          <a:bodyPr/>
          <a:lstStyle/>
          <a:p>
            <a:r>
              <a:rPr lang="en-AU" dirty="0" smtClean="0"/>
              <a:t>All About Me!</a:t>
            </a:r>
            <a:endParaRPr lang="en-AU" dirty="0"/>
          </a:p>
        </p:txBody>
      </p:sp>
      <p:pic>
        <p:nvPicPr>
          <p:cNvPr id="60418" name="Picture 2" descr="Image result for donald tru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2376264" cy="1582833"/>
          </a:xfrm>
          <a:prstGeom prst="rect">
            <a:avLst/>
          </a:prstGeom>
          <a:noFill/>
        </p:spPr>
      </p:pic>
      <p:pic>
        <p:nvPicPr>
          <p:cNvPr id="60420" name="Picture 4" descr="Image result for markiplier wallpape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1412776"/>
            <a:ext cx="3166095" cy="1780079"/>
          </a:xfrm>
          <a:prstGeom prst="rect">
            <a:avLst/>
          </a:prstGeom>
          <a:noFill/>
        </p:spPr>
      </p:pic>
      <p:sp>
        <p:nvSpPr>
          <p:cNvPr id="60422" name="AutoShape 6" descr="Image result for roblox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53975" y="-906463"/>
            <a:ext cx="6686550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60424" name="AutoShape 8" descr="Image result for roblox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53975" y="-906463"/>
            <a:ext cx="6686550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60426" name="AutoShape 10" descr="Image result for roblox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53975" y="-906463"/>
            <a:ext cx="6686550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60428" name="Picture 12" descr="Image result for roblox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780928"/>
            <a:ext cx="1944216" cy="1944216"/>
          </a:xfrm>
          <a:prstGeom prst="rect">
            <a:avLst/>
          </a:prstGeom>
          <a:noFill/>
        </p:spPr>
      </p:pic>
      <p:pic>
        <p:nvPicPr>
          <p:cNvPr id="60430" name="Picture 14" descr="Image result for dantdm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79712" y="3284984"/>
            <a:ext cx="2232248" cy="2232248"/>
          </a:xfrm>
          <a:prstGeom prst="rect">
            <a:avLst/>
          </a:prstGeom>
          <a:noFill/>
        </p:spPr>
      </p:pic>
      <p:pic>
        <p:nvPicPr>
          <p:cNvPr id="60432" name="Picture 16" descr="Image result for illuminati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836712"/>
            <a:ext cx="3743325" cy="3743325"/>
          </a:xfrm>
          <a:prstGeom prst="rect">
            <a:avLst/>
          </a:prstGeom>
          <a:noFill/>
        </p:spPr>
      </p:pic>
      <p:pic>
        <p:nvPicPr>
          <p:cNvPr id="60434" name="Picture 18" descr="Image result for denisdaily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63888" y="2924944"/>
            <a:ext cx="2520280" cy="2520281"/>
          </a:xfrm>
          <a:prstGeom prst="rect">
            <a:avLst/>
          </a:prstGeom>
          <a:noFill/>
        </p:spPr>
      </p:pic>
      <p:pic>
        <p:nvPicPr>
          <p:cNvPr id="60436" name="Picture 20" descr="Image result for doge wallpaper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8144" y="4005064"/>
            <a:ext cx="3068132" cy="1728192"/>
          </a:xfrm>
          <a:prstGeom prst="rect">
            <a:avLst/>
          </a:prstGeom>
          <a:noFill/>
        </p:spPr>
      </p:pic>
      <p:pic>
        <p:nvPicPr>
          <p:cNvPr id="60440" name="Picture 24" descr="Image result for jacksepticeye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4581128"/>
            <a:ext cx="1772816" cy="177281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8229600" cy="1080120"/>
          </a:xfrm>
        </p:spPr>
        <p:txBody>
          <a:bodyPr/>
          <a:lstStyle/>
          <a:p>
            <a:r>
              <a:rPr lang="en-AU" dirty="0" smtClean="0"/>
              <a:t>Facts about me!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132856"/>
            <a:ext cx="7560840" cy="4032448"/>
          </a:xfrm>
        </p:spPr>
        <p:txBody>
          <a:bodyPr/>
          <a:lstStyle/>
          <a:p>
            <a:pPr algn="l"/>
            <a:r>
              <a:rPr lang="en-AU" dirty="0" smtClean="0"/>
              <a:t>My name is Harvey</a:t>
            </a:r>
          </a:p>
          <a:p>
            <a:pPr algn="l"/>
            <a:r>
              <a:rPr lang="en-AU" dirty="0" smtClean="0"/>
              <a:t>I was born on the 23</a:t>
            </a:r>
            <a:r>
              <a:rPr lang="en-AU" baseline="30000" dirty="0" smtClean="0"/>
              <a:t>rd</a:t>
            </a:r>
            <a:r>
              <a:rPr lang="en-AU" dirty="0" smtClean="0"/>
              <a:t> August 2007</a:t>
            </a:r>
          </a:p>
          <a:p>
            <a:pPr algn="l"/>
            <a:r>
              <a:rPr lang="en-AU" dirty="0" smtClean="0"/>
              <a:t>I have a little brother named Andy(he is very annoying)</a:t>
            </a:r>
          </a:p>
          <a:p>
            <a:pPr algn="l"/>
            <a:r>
              <a:rPr lang="en-AU" dirty="0" smtClean="0"/>
              <a:t>I go to Kogarah Public School in class 5/4V</a:t>
            </a:r>
          </a:p>
          <a:p>
            <a:pPr algn="l"/>
            <a:r>
              <a:rPr lang="en-AU" dirty="0" smtClean="0"/>
              <a:t>  </a:t>
            </a:r>
            <a:endParaRPr lang="en-AU" dirty="0"/>
          </a:p>
        </p:txBody>
      </p:sp>
      <p:pic>
        <p:nvPicPr>
          <p:cNvPr id="63490" name="Picture 2" descr="Image result for thumbs u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2"/>
            <a:ext cx="1800200" cy="1800200"/>
          </a:xfrm>
          <a:prstGeom prst="rect">
            <a:avLst/>
          </a:prstGeom>
          <a:noFill/>
        </p:spPr>
      </p:pic>
      <p:pic>
        <p:nvPicPr>
          <p:cNvPr id="8194" name="Picture 2" descr="Image result for harvey nam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725144"/>
            <a:ext cx="2985429" cy="1898501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412776"/>
            <a:ext cx="8229600" cy="936104"/>
          </a:xfrm>
        </p:spPr>
        <p:txBody>
          <a:bodyPr/>
          <a:lstStyle/>
          <a:p>
            <a:r>
              <a:rPr lang="en-AU" dirty="0" smtClean="0"/>
              <a:t>My Friends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636912"/>
            <a:ext cx="8064896" cy="3552800"/>
          </a:xfrm>
        </p:spPr>
        <p:txBody>
          <a:bodyPr/>
          <a:lstStyle/>
          <a:p>
            <a:r>
              <a:rPr lang="en-AU" dirty="0" smtClean="0"/>
              <a:t>I have a lot of friends. Here are some in our class. </a:t>
            </a:r>
            <a:r>
              <a:rPr lang="en-AU" dirty="0" smtClean="0"/>
              <a:t>Aditya,Kieth,Aiden,Jack,Alan,Swetansh,Mason</a:t>
            </a:r>
            <a:r>
              <a:rPr lang="en-AU" dirty="0" smtClean="0"/>
              <a:t> </a:t>
            </a:r>
            <a:r>
              <a:rPr lang="en-AU" dirty="0" smtClean="0"/>
              <a:t>and a few more.</a:t>
            </a:r>
            <a:endParaRPr lang="en-AU" dirty="0"/>
          </a:p>
        </p:txBody>
      </p:sp>
      <p:pic>
        <p:nvPicPr>
          <p:cNvPr id="7170" name="Picture 2" descr="Image result for frien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083891"/>
            <a:ext cx="4968552" cy="2774109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229600" cy="1121296"/>
          </a:xfrm>
        </p:spPr>
        <p:txBody>
          <a:bodyPr/>
          <a:lstStyle/>
          <a:p>
            <a:r>
              <a:rPr lang="en-AU" dirty="0" smtClean="0"/>
              <a:t>My Likes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564904"/>
            <a:ext cx="8208912" cy="1752600"/>
          </a:xfrm>
        </p:spPr>
        <p:txBody>
          <a:bodyPr/>
          <a:lstStyle/>
          <a:p>
            <a:r>
              <a:rPr lang="en-AU" dirty="0" smtClean="0"/>
              <a:t>I like to play video games, play sports, food, music, watching TV and lots more.   </a:t>
            </a:r>
            <a:endParaRPr lang="en-AU" dirty="0"/>
          </a:p>
        </p:txBody>
      </p:sp>
      <p:pic>
        <p:nvPicPr>
          <p:cNvPr id="6146" name="Picture 2" descr="Image result for video gam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73017"/>
            <a:ext cx="2664296" cy="1488388"/>
          </a:xfrm>
          <a:prstGeom prst="rect">
            <a:avLst/>
          </a:prstGeom>
          <a:noFill/>
        </p:spPr>
      </p:pic>
      <p:pic>
        <p:nvPicPr>
          <p:cNvPr id="6148" name="Picture 4" descr="Image result for sport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3501008"/>
            <a:ext cx="3213195" cy="1656184"/>
          </a:xfrm>
          <a:prstGeom prst="rect">
            <a:avLst/>
          </a:prstGeom>
          <a:noFill/>
        </p:spPr>
      </p:pic>
      <p:pic>
        <p:nvPicPr>
          <p:cNvPr id="6150" name="Picture 6" descr="Image result for foo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5085184"/>
            <a:ext cx="2376264" cy="1587776"/>
          </a:xfrm>
          <a:prstGeom prst="rect">
            <a:avLst/>
          </a:prstGeom>
          <a:noFill/>
        </p:spPr>
      </p:pic>
      <p:pic>
        <p:nvPicPr>
          <p:cNvPr id="6152" name="Picture 8" descr="Image result for yummy junk food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3512" y="3429001"/>
            <a:ext cx="2650976" cy="1759854"/>
          </a:xfrm>
          <a:prstGeom prst="rect">
            <a:avLst/>
          </a:prstGeom>
          <a:noFill/>
        </p:spPr>
      </p:pic>
      <p:pic>
        <p:nvPicPr>
          <p:cNvPr id="6154" name="Picture 10" descr="Image result for music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91880" y="5193344"/>
            <a:ext cx="2664296" cy="1664656"/>
          </a:xfrm>
          <a:prstGeom prst="rect">
            <a:avLst/>
          </a:prstGeom>
          <a:noFill/>
        </p:spPr>
      </p:pic>
      <p:pic>
        <p:nvPicPr>
          <p:cNvPr id="6156" name="Picture 12" descr="Image result for Watching tv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88224" y="5245671"/>
            <a:ext cx="2088232" cy="161232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29600" cy="1049288"/>
          </a:xfrm>
        </p:spPr>
        <p:txBody>
          <a:bodyPr/>
          <a:lstStyle/>
          <a:p>
            <a:r>
              <a:rPr lang="en-AU" dirty="0" smtClean="0"/>
              <a:t>My dislikes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400800" cy="2808312"/>
          </a:xfrm>
        </p:spPr>
        <p:txBody>
          <a:bodyPr/>
          <a:lstStyle/>
          <a:p>
            <a:r>
              <a:rPr lang="en-AU" dirty="0" smtClean="0"/>
              <a:t>Andy(my little brother who is very naughty and annoying.)</a:t>
            </a:r>
          </a:p>
          <a:p>
            <a:r>
              <a:rPr lang="en-AU" dirty="0" smtClean="0"/>
              <a:t>Homework</a:t>
            </a:r>
          </a:p>
          <a:p>
            <a:r>
              <a:rPr lang="en-AU" dirty="0" smtClean="0"/>
              <a:t>Tutoring </a:t>
            </a:r>
          </a:p>
          <a:p>
            <a:r>
              <a:rPr lang="en-AU" dirty="0" smtClean="0"/>
              <a:t>Capsicum</a:t>
            </a:r>
          </a:p>
          <a:p>
            <a:endParaRPr lang="en-AU" dirty="0"/>
          </a:p>
        </p:txBody>
      </p:sp>
      <p:pic>
        <p:nvPicPr>
          <p:cNvPr id="24578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861048"/>
            <a:ext cx="2581293" cy="2794624"/>
          </a:xfrm>
          <a:prstGeom prst="rect">
            <a:avLst/>
          </a:prstGeom>
          <a:noFill/>
        </p:spPr>
      </p:pic>
      <p:pic>
        <p:nvPicPr>
          <p:cNvPr id="24580" name="Picture 4" descr="Image result for capsicum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5078182"/>
            <a:ext cx="2736304" cy="1490611"/>
          </a:xfrm>
          <a:prstGeom prst="rect">
            <a:avLst/>
          </a:prstGeom>
          <a:noFill/>
        </p:spPr>
      </p:pic>
      <p:pic>
        <p:nvPicPr>
          <p:cNvPr id="24584" name="Picture 8" descr="Image result for lots of homework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176" y="4509120"/>
            <a:ext cx="2823658" cy="1872208"/>
          </a:xfrm>
          <a:prstGeom prst="rect">
            <a:avLst/>
          </a:prstGeom>
          <a:noFill/>
        </p:spPr>
      </p:pic>
      <p:pic>
        <p:nvPicPr>
          <p:cNvPr id="24586" name="Picture 10" descr="Image result for tutori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28184" y="2612745"/>
            <a:ext cx="2667422" cy="1776775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980728"/>
            <a:ext cx="8229600" cy="144016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Some of the Best experiences 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64904"/>
            <a:ext cx="7632848" cy="2113526"/>
          </a:xfrm>
        </p:spPr>
        <p:txBody>
          <a:bodyPr>
            <a:normAutofit/>
          </a:bodyPr>
          <a:lstStyle/>
          <a:p>
            <a:r>
              <a:rPr lang="en-AU" sz="2400" dirty="0" smtClean="0"/>
              <a:t>Getting  </a:t>
            </a:r>
            <a:r>
              <a:rPr lang="en-AU" sz="2400" dirty="0" smtClean="0"/>
              <a:t>m</a:t>
            </a:r>
            <a:r>
              <a:rPr lang="en-AU" sz="2400" dirty="0" smtClean="0"/>
              <a:t>y first Beyblade (Spryzen S1)</a:t>
            </a:r>
          </a:p>
          <a:p>
            <a:r>
              <a:rPr lang="en-AU" sz="2400" dirty="0" smtClean="0"/>
              <a:t>Opening my first Booster Box(Evolutions)</a:t>
            </a:r>
          </a:p>
          <a:p>
            <a:r>
              <a:rPr lang="en-AU" sz="2400" dirty="0" smtClean="0"/>
              <a:t>Sleeping</a:t>
            </a:r>
          </a:p>
          <a:p>
            <a:r>
              <a:rPr lang="en-AU" sz="2400" dirty="0" smtClean="0"/>
              <a:t>Breathing</a:t>
            </a:r>
          </a:p>
          <a:p>
            <a:endParaRPr lang="en-AU" sz="2400" dirty="0" smtClean="0"/>
          </a:p>
          <a:p>
            <a:endParaRPr lang="en-AU" sz="2400" dirty="0"/>
          </a:p>
        </p:txBody>
      </p:sp>
      <p:pic>
        <p:nvPicPr>
          <p:cNvPr id="25602" name="Picture 2" descr="Image result for beyblade burst spryzen s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1728191" cy="1728191"/>
          </a:xfrm>
          <a:prstGeom prst="rect">
            <a:avLst/>
          </a:prstGeom>
          <a:noFill/>
        </p:spPr>
      </p:pic>
      <p:pic>
        <p:nvPicPr>
          <p:cNvPr id="25604" name="Picture 4" descr="Image result for evolutions booster box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7733" y="3429000"/>
            <a:ext cx="1856267" cy="2376264"/>
          </a:xfrm>
          <a:prstGeom prst="rect">
            <a:avLst/>
          </a:prstGeom>
          <a:noFill/>
        </p:spPr>
      </p:pic>
      <p:pic>
        <p:nvPicPr>
          <p:cNvPr id="25608" name="Picture 8" descr="Image result for sleeping clipar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5157192"/>
            <a:ext cx="2448272" cy="1509975"/>
          </a:xfrm>
          <a:prstGeom prst="rect">
            <a:avLst/>
          </a:prstGeom>
          <a:noFill/>
        </p:spPr>
      </p:pic>
      <p:pic>
        <p:nvPicPr>
          <p:cNvPr id="25610" name="Picture 10" descr="Image result for breathi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3573016"/>
            <a:ext cx="1810277" cy="2111095"/>
          </a:xfrm>
          <a:prstGeom prst="rect">
            <a:avLst/>
          </a:prstGeom>
          <a:noFill/>
        </p:spPr>
      </p:pic>
      <p:pic>
        <p:nvPicPr>
          <p:cNvPr id="25612" name="Picture 12" descr="Image result for breathing clipar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43808" y="4509120"/>
            <a:ext cx="2280692" cy="2055761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229600" cy="1193304"/>
          </a:xfrm>
        </p:spPr>
        <p:txBody>
          <a:bodyPr>
            <a:normAutofit/>
          </a:bodyPr>
          <a:lstStyle/>
          <a:p>
            <a:r>
              <a:rPr lang="en-AU" sz="3600" dirty="0" smtClean="0"/>
              <a:t>Some of my worst experiences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700808"/>
            <a:ext cx="7920880" cy="2304256"/>
          </a:xfrm>
        </p:spPr>
        <p:txBody>
          <a:bodyPr/>
          <a:lstStyle/>
          <a:p>
            <a:r>
              <a:rPr lang="en-AU" dirty="0" smtClean="0"/>
              <a:t>My little brother gets born(Sorry Andy)</a:t>
            </a:r>
          </a:p>
          <a:p>
            <a:r>
              <a:rPr lang="en-AU" dirty="0" smtClean="0"/>
              <a:t>Going to preschool</a:t>
            </a:r>
          </a:p>
          <a:p>
            <a:r>
              <a:rPr lang="en-AU" dirty="0" smtClean="0"/>
              <a:t>Going on a scary ride at Lunar Park and vomit all over Mum with diarrhoea.</a:t>
            </a:r>
            <a:endParaRPr lang="en-AU" dirty="0"/>
          </a:p>
        </p:txBody>
      </p:sp>
      <p:pic>
        <p:nvPicPr>
          <p:cNvPr id="26626" name="Picture 2" descr="Image result for VOMIT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45024"/>
            <a:ext cx="2115788" cy="2735213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573016"/>
            <a:ext cx="3036962" cy="296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Image result for preschool buildi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4149080"/>
            <a:ext cx="2873921" cy="1917574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229600" cy="1265312"/>
          </a:xfrm>
        </p:spPr>
        <p:txBody>
          <a:bodyPr/>
          <a:lstStyle/>
          <a:p>
            <a:r>
              <a:rPr lang="en-AU" dirty="0" smtClean="0"/>
              <a:t>Places I went before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560840" cy="1008112"/>
          </a:xfrm>
        </p:spPr>
        <p:txBody>
          <a:bodyPr/>
          <a:lstStyle/>
          <a:p>
            <a:r>
              <a:rPr lang="en-AU" dirty="0" smtClean="0"/>
              <a:t>I went to China, New Zealand, Canberra, Queensland, Hong Kong and around Sydney.</a:t>
            </a:r>
            <a:endParaRPr lang="en-AU" dirty="0"/>
          </a:p>
        </p:txBody>
      </p:sp>
      <p:pic>
        <p:nvPicPr>
          <p:cNvPr id="27650" name="Picture 2" descr="Image result for new zealand ma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1"/>
            <a:ext cx="2191465" cy="2448271"/>
          </a:xfrm>
          <a:prstGeom prst="rect">
            <a:avLst/>
          </a:prstGeom>
          <a:noFill/>
        </p:spPr>
      </p:pic>
      <p:pic>
        <p:nvPicPr>
          <p:cNvPr id="27652" name="Picture 4" descr="Image result for new zealand FLA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2420888"/>
            <a:ext cx="2428875" cy="1219201"/>
          </a:xfrm>
          <a:prstGeom prst="rect">
            <a:avLst/>
          </a:prstGeom>
          <a:noFill/>
        </p:spPr>
      </p:pic>
      <p:pic>
        <p:nvPicPr>
          <p:cNvPr id="27654" name="Picture 6" descr="Image result for queenslan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088" y="2348880"/>
            <a:ext cx="1656184" cy="2341296"/>
          </a:xfrm>
          <a:prstGeom prst="rect">
            <a:avLst/>
          </a:prstGeom>
          <a:noFill/>
        </p:spPr>
      </p:pic>
      <p:pic>
        <p:nvPicPr>
          <p:cNvPr id="27656" name="Picture 8" descr="Image result for sydney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4937821"/>
            <a:ext cx="2882711" cy="1920179"/>
          </a:xfrm>
          <a:prstGeom prst="rect">
            <a:avLst/>
          </a:prstGeom>
          <a:noFill/>
        </p:spPr>
      </p:pic>
      <p:pic>
        <p:nvPicPr>
          <p:cNvPr id="27658" name="Picture 10" descr="Image result for china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3789040"/>
            <a:ext cx="2286794" cy="1864544"/>
          </a:xfrm>
          <a:prstGeom prst="rect">
            <a:avLst/>
          </a:prstGeom>
          <a:noFill/>
        </p:spPr>
      </p:pic>
      <p:pic>
        <p:nvPicPr>
          <p:cNvPr id="27660" name="Picture 12" descr="Image result for china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92280" y="2565604"/>
            <a:ext cx="2051720" cy="1374653"/>
          </a:xfrm>
          <a:prstGeom prst="rect">
            <a:avLst/>
          </a:prstGeom>
          <a:noFill/>
        </p:spPr>
      </p:pic>
      <p:pic>
        <p:nvPicPr>
          <p:cNvPr id="27662" name="Picture 14" descr="Image result for canberra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40152" y="4725144"/>
            <a:ext cx="2854871" cy="1911353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229600" cy="1193304"/>
          </a:xfrm>
        </p:spPr>
        <p:txBody>
          <a:bodyPr/>
          <a:lstStyle/>
          <a:p>
            <a:r>
              <a:rPr lang="en-AU" dirty="0" smtClean="0"/>
              <a:t>The end</a:t>
            </a:r>
            <a:endParaRPr lang="en-AU" dirty="0"/>
          </a:p>
        </p:txBody>
      </p:sp>
      <p:pic>
        <p:nvPicPr>
          <p:cNvPr id="28674" name="Picture 2" descr="Image result for the en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3579487" cy="2016224"/>
          </a:xfrm>
          <a:prstGeom prst="rect">
            <a:avLst/>
          </a:prstGeom>
          <a:noFill/>
        </p:spPr>
      </p:pic>
      <p:pic>
        <p:nvPicPr>
          <p:cNvPr id="28684" name="Picture 12" descr="Image result for fat boy on phon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124744"/>
            <a:ext cx="3610372" cy="2375626"/>
          </a:xfrm>
          <a:prstGeom prst="rect">
            <a:avLst/>
          </a:prstGeom>
          <a:noFill/>
        </p:spPr>
      </p:pic>
      <p:pic>
        <p:nvPicPr>
          <p:cNvPr id="28686" name="Picture 14" descr="Image result for guava juic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3114675"/>
            <a:ext cx="3743325" cy="3743325"/>
          </a:xfrm>
          <a:prstGeom prst="rect">
            <a:avLst/>
          </a:prstGeom>
          <a:noFill/>
        </p:spPr>
      </p:pic>
      <p:pic>
        <p:nvPicPr>
          <p:cNvPr id="28688" name="Picture 16" descr="Image result for the end of the world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3717032"/>
            <a:ext cx="4788024" cy="2840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511</TotalTime>
  <Words>177</Words>
  <Application>Microsoft Office PowerPoint</Application>
  <PresentationFormat>On-screen Show (4:3)</PresentationFormat>
  <Paragraphs>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All About Me!</vt:lpstr>
      <vt:lpstr>Facts about me!</vt:lpstr>
      <vt:lpstr>My Friends</vt:lpstr>
      <vt:lpstr>My Likes</vt:lpstr>
      <vt:lpstr>My dislikes</vt:lpstr>
      <vt:lpstr>Some of the Best experiences </vt:lpstr>
      <vt:lpstr>Some of my worst experiences</vt:lpstr>
      <vt:lpstr>Places I went before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Me!</dc:title>
  <dc:creator>daisy</dc:creator>
  <cp:lastModifiedBy>daisy</cp:lastModifiedBy>
  <cp:revision>3</cp:revision>
  <dcterms:created xsi:type="dcterms:W3CDTF">2017-04-04T22:39:31Z</dcterms:created>
  <dcterms:modified xsi:type="dcterms:W3CDTF">2017-04-05T07:13:07Z</dcterms:modified>
</cp:coreProperties>
</file>