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ah McCarthy" initials="SM" lastIdx="1" clrIdx="0">
    <p:extLst>
      <p:ext uri="{19B8F6BF-5375-455C-9EA6-DF929625EA0E}">
        <p15:presenceInfo xmlns:p15="http://schemas.microsoft.com/office/powerpoint/2012/main" userId="Sarah McCarth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91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2" d="100"/>
          <a:sy n="62" d="100"/>
        </p:scale>
        <p:origin x="828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96013-EFDB-414B-B287-668541749AF4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6D28-0956-48F8-B598-6D3795B6A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22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96013-EFDB-414B-B287-668541749AF4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6D28-0956-48F8-B598-6D3795B6A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60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96013-EFDB-414B-B287-668541749AF4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6D28-0956-48F8-B598-6D3795B6A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6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96013-EFDB-414B-B287-668541749AF4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6D28-0956-48F8-B598-6D3795B6A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885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96013-EFDB-414B-B287-668541749AF4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6D28-0956-48F8-B598-6D3795B6A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5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96013-EFDB-414B-B287-668541749AF4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6D28-0956-48F8-B598-6D3795B6A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30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96013-EFDB-414B-B287-668541749AF4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6D28-0956-48F8-B598-6D3795B6A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95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96013-EFDB-414B-B287-668541749AF4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6D28-0956-48F8-B598-6D3795B6A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95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96013-EFDB-414B-B287-668541749AF4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6D28-0956-48F8-B598-6D3795B6A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4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96013-EFDB-414B-B287-668541749AF4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6D28-0956-48F8-B598-6D3795B6A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79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96013-EFDB-414B-B287-668541749AF4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6D28-0956-48F8-B598-6D3795B6A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60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96013-EFDB-414B-B287-668541749AF4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56D28-0956-48F8-B598-6D3795B6A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083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432F84-5D88-4A08-B0DD-47AE66C81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35" y="1429250"/>
            <a:ext cx="2698889" cy="52390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8DCEBD-FF82-458A-ADA2-EC9206EE8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435" y="1645160"/>
            <a:ext cx="2698889" cy="48071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805C68-0F17-480F-96B2-C54B065E8F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980" y="264390"/>
            <a:ext cx="2635385" cy="5150115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B38539-FDC4-4E45-91ED-6272F6A760C9}"/>
              </a:ext>
            </a:extLst>
          </p:cNvPr>
          <p:cNvCxnSpPr>
            <a:cxnSpLocks/>
          </p:cNvCxnSpPr>
          <p:nvPr/>
        </p:nvCxnSpPr>
        <p:spPr>
          <a:xfrm flipV="1">
            <a:off x="2064470" y="1126793"/>
            <a:ext cx="2894029" cy="3341512"/>
          </a:xfrm>
          <a:prstGeom prst="straightConnector1">
            <a:avLst/>
          </a:prstGeom>
          <a:ln w="57150">
            <a:solidFill>
              <a:srgbClr val="8C91BE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9E60619-B92F-4EC3-A154-B7BC0AC46E3D}"/>
              </a:ext>
            </a:extLst>
          </p:cNvPr>
          <p:cNvCxnSpPr>
            <a:cxnSpLocks/>
          </p:cNvCxnSpPr>
          <p:nvPr/>
        </p:nvCxnSpPr>
        <p:spPr>
          <a:xfrm flipV="1">
            <a:off x="2132762" y="2639505"/>
            <a:ext cx="7030092" cy="2300140"/>
          </a:xfrm>
          <a:prstGeom prst="straightConnector1">
            <a:avLst/>
          </a:prstGeom>
          <a:ln w="57150">
            <a:solidFill>
              <a:srgbClr val="8C91BE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370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3E091D-BA68-4828-AAEF-4925C91F5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75" y="541518"/>
            <a:ext cx="2698889" cy="53279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DA3DD0-89BE-49B8-81DC-4A75277B4F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343" y="1877642"/>
            <a:ext cx="2660787" cy="483259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B93B0D-4057-4879-B903-698E335499E5}"/>
              </a:ext>
            </a:extLst>
          </p:cNvPr>
          <p:cNvCxnSpPr>
            <a:cxnSpLocks/>
          </p:cNvCxnSpPr>
          <p:nvPr/>
        </p:nvCxnSpPr>
        <p:spPr>
          <a:xfrm flipV="1">
            <a:off x="961534" y="2130458"/>
            <a:ext cx="3403076" cy="358741"/>
          </a:xfrm>
          <a:prstGeom prst="straightConnector1">
            <a:avLst/>
          </a:prstGeom>
          <a:ln w="57150" cap="flat" cmpd="sng" algn="ctr">
            <a:solidFill>
              <a:srgbClr val="8C91BE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D49ADF49-A254-4D93-8860-9918F3EB08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088" y="138961"/>
            <a:ext cx="2686188" cy="5175516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63CB911-FAC4-4B1B-8B2B-CB951533A4C7}"/>
              </a:ext>
            </a:extLst>
          </p:cNvPr>
          <p:cNvCxnSpPr>
            <a:cxnSpLocks/>
          </p:cNvCxnSpPr>
          <p:nvPr/>
        </p:nvCxnSpPr>
        <p:spPr>
          <a:xfrm>
            <a:off x="2648932" y="1159497"/>
            <a:ext cx="6033155" cy="2215299"/>
          </a:xfrm>
          <a:prstGeom prst="straightConnector1">
            <a:avLst/>
          </a:prstGeom>
          <a:ln w="57150">
            <a:solidFill>
              <a:srgbClr val="8C91BE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357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19AA4C-39AC-4F20-A920-7789D9375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47" y="412658"/>
            <a:ext cx="1349445" cy="24035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17434B-52ED-4729-BE4D-F3C2AD1B7A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47" y="3031534"/>
            <a:ext cx="1317693" cy="25750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4169A49-B91E-47EC-9C0B-E097D1D4F1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619" y="412658"/>
            <a:ext cx="2698889" cy="5327924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7A3B390-0704-4FBD-9AF2-AE07F03DCFF8}"/>
              </a:ext>
            </a:extLst>
          </p:cNvPr>
          <p:cNvCxnSpPr>
            <a:cxnSpLocks/>
          </p:cNvCxnSpPr>
          <p:nvPr/>
        </p:nvCxnSpPr>
        <p:spPr>
          <a:xfrm>
            <a:off x="1743959" y="942680"/>
            <a:ext cx="3007150" cy="1873577"/>
          </a:xfrm>
          <a:prstGeom prst="straightConnector1">
            <a:avLst/>
          </a:prstGeom>
          <a:ln w="57150">
            <a:solidFill>
              <a:srgbClr val="8C91BE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EADFA40-4C76-40B1-A98F-801F55378DEA}"/>
              </a:ext>
            </a:extLst>
          </p:cNvPr>
          <p:cNvCxnSpPr>
            <a:cxnSpLocks/>
          </p:cNvCxnSpPr>
          <p:nvPr/>
        </p:nvCxnSpPr>
        <p:spPr>
          <a:xfrm flipV="1">
            <a:off x="1246775" y="2922309"/>
            <a:ext cx="3259237" cy="1621412"/>
          </a:xfrm>
          <a:prstGeom prst="straightConnector1">
            <a:avLst/>
          </a:prstGeom>
          <a:ln w="57150">
            <a:solidFill>
              <a:srgbClr val="8C91BE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FE3FE348-D483-4223-83CD-5FD09EE13F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852" y="392776"/>
            <a:ext cx="2648086" cy="5315223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FA23182-CF78-4916-8211-BE6D6910849B}"/>
              </a:ext>
            </a:extLst>
          </p:cNvPr>
          <p:cNvCxnSpPr>
            <a:cxnSpLocks/>
          </p:cNvCxnSpPr>
          <p:nvPr/>
        </p:nvCxnSpPr>
        <p:spPr>
          <a:xfrm flipV="1">
            <a:off x="4421171" y="1198527"/>
            <a:ext cx="3582186" cy="83518"/>
          </a:xfrm>
          <a:prstGeom prst="straightConnector1">
            <a:avLst/>
          </a:prstGeom>
          <a:ln w="57150">
            <a:solidFill>
              <a:srgbClr val="8C91BE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53A24346-99DA-486A-AF55-E51335B3DD31}"/>
              </a:ext>
            </a:extLst>
          </p:cNvPr>
          <p:cNvSpPr/>
          <p:nvPr/>
        </p:nvSpPr>
        <p:spPr>
          <a:xfrm>
            <a:off x="4767885" y="2550284"/>
            <a:ext cx="450355" cy="372025"/>
          </a:xfrm>
          <a:prstGeom prst="star5">
            <a:avLst/>
          </a:prstGeom>
          <a:solidFill>
            <a:srgbClr val="8C91BE"/>
          </a:solidFill>
          <a:ln>
            <a:solidFill>
              <a:srgbClr val="8C9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29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609DFB5-0CE0-40A6-8F6F-DC5C63705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42" y="585928"/>
            <a:ext cx="2698889" cy="53279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9CEDB7-D4EA-4CA8-B943-EF7BCB4374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539" y="0"/>
            <a:ext cx="2686188" cy="47690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DE21E1-DB1C-438D-B153-304B16B273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142" y="1796790"/>
            <a:ext cx="2635385" cy="506121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6FDB44-DE04-416C-AE41-59712D66E7DA}"/>
              </a:ext>
            </a:extLst>
          </p:cNvPr>
          <p:cNvCxnSpPr>
            <a:cxnSpLocks/>
          </p:cNvCxnSpPr>
          <p:nvPr/>
        </p:nvCxnSpPr>
        <p:spPr>
          <a:xfrm flipV="1">
            <a:off x="1065229" y="791852"/>
            <a:ext cx="4666268" cy="1004939"/>
          </a:xfrm>
          <a:prstGeom prst="straightConnector1">
            <a:avLst/>
          </a:prstGeom>
          <a:ln w="57150">
            <a:solidFill>
              <a:srgbClr val="8C91BE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FE5968-130E-49A3-9857-88C86ABDCE66}"/>
              </a:ext>
            </a:extLst>
          </p:cNvPr>
          <p:cNvCxnSpPr>
            <a:cxnSpLocks/>
          </p:cNvCxnSpPr>
          <p:nvPr/>
        </p:nvCxnSpPr>
        <p:spPr>
          <a:xfrm>
            <a:off x="1065229" y="2184565"/>
            <a:ext cx="8380429" cy="645692"/>
          </a:xfrm>
          <a:prstGeom prst="straightConnector1">
            <a:avLst/>
          </a:prstGeom>
          <a:ln w="57150">
            <a:solidFill>
              <a:srgbClr val="8C91BE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894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302CB7-5CED-426C-9EAC-D05B3735E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37" y="578133"/>
            <a:ext cx="2698889" cy="53279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94238A-E377-49DA-908F-FDAB8BA10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522" y="577681"/>
            <a:ext cx="3074918" cy="53189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314184-9408-4144-A9DA-2ED78CA641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723" y="568273"/>
            <a:ext cx="2998516" cy="533778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75D1E89-F5CB-4B84-A34B-A6BC38A320CC}"/>
              </a:ext>
            </a:extLst>
          </p:cNvPr>
          <p:cNvCxnSpPr>
            <a:cxnSpLocks/>
          </p:cNvCxnSpPr>
          <p:nvPr/>
        </p:nvCxnSpPr>
        <p:spPr>
          <a:xfrm flipV="1">
            <a:off x="1747520" y="2854094"/>
            <a:ext cx="3098800" cy="2327506"/>
          </a:xfrm>
          <a:prstGeom prst="straightConnector1">
            <a:avLst/>
          </a:prstGeom>
          <a:ln w="57150">
            <a:solidFill>
              <a:srgbClr val="8C91BE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037A24-A5C4-4CE9-AEA0-CC63C8E0156D}"/>
              </a:ext>
            </a:extLst>
          </p:cNvPr>
          <p:cNvCxnSpPr>
            <a:cxnSpLocks/>
          </p:cNvCxnSpPr>
          <p:nvPr/>
        </p:nvCxnSpPr>
        <p:spPr>
          <a:xfrm>
            <a:off x="5557520" y="3237165"/>
            <a:ext cx="4185920" cy="2167955"/>
          </a:xfrm>
          <a:prstGeom prst="straightConnector1">
            <a:avLst/>
          </a:prstGeom>
          <a:ln w="57150">
            <a:solidFill>
              <a:srgbClr val="8C91BE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96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McCarthy</dc:creator>
  <cp:lastModifiedBy>Sarah McCarthy</cp:lastModifiedBy>
  <cp:revision>17</cp:revision>
  <dcterms:created xsi:type="dcterms:W3CDTF">2017-10-13T19:57:53Z</dcterms:created>
  <dcterms:modified xsi:type="dcterms:W3CDTF">2017-10-25T21:31:10Z</dcterms:modified>
</cp:coreProperties>
</file>