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72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91" r:id="rId16"/>
    <p:sldId id="290" r:id="rId17"/>
    <p:sldId id="293" r:id="rId18"/>
    <p:sldId id="302" r:id="rId19"/>
    <p:sldId id="295" r:id="rId20"/>
    <p:sldId id="296" r:id="rId21"/>
    <p:sldId id="292" r:id="rId22"/>
    <p:sldId id="303" r:id="rId23"/>
    <p:sldId id="268" r:id="rId24"/>
    <p:sldId id="304" r:id="rId25"/>
    <p:sldId id="297" r:id="rId26"/>
    <p:sldId id="298" r:id="rId27"/>
    <p:sldId id="299" r:id="rId28"/>
    <p:sldId id="305" r:id="rId29"/>
    <p:sldId id="270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Dex替换</a:t>
            </a:r>
            <a:br>
              <a:rPr lang="x-none" altLang="en-US"/>
            </a:br>
            <a:r>
              <a:rPr lang="x-none" altLang="en-US"/>
              <a:t>热修复技术总结分享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Preverify</a:t>
            </a:r>
            <a:r>
              <a:rPr lang="x-none" altLang="en-US"/>
              <a:t>时机</a:t>
            </a:r>
            <a:endParaRPr lang="x-none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1816100"/>
            <a:ext cx="537083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0" y="1744345"/>
            <a:ext cx="5085715" cy="4009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271905" y="6163310"/>
            <a:ext cx="17030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DexOpt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602855" y="6213475"/>
            <a:ext cx="15836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ClassInit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Qzone方案耗时根本原因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插桩导致dexopt所有的class都verify失败。在class初始化的时候，触发 dvmVerifyClass() 执行，增加时间消耗。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QFix方案缺陷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preverify成功的class,在 dexopt 或者 classInit 阶段会进一步进行dvmOptimizeClass() 操作，对指令做进一步的优化。</a:t>
            </a:r>
            <a:endParaRPr lang="x-none" altLang="en-US"/>
          </a:p>
          <a:p>
            <a:r>
              <a:rPr lang="x-none" altLang="en-US"/>
              <a:t>{iget,iput}-* --&gt; {op}-quick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3253740"/>
            <a:ext cx="5772150" cy="3347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85" y="3640455"/>
            <a:ext cx="5618480" cy="2254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Art - 地址错乱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/>
              <a:t>什么问题？</a:t>
            </a:r>
            <a:br>
              <a:rPr lang="x-none" altLang="en-US"/>
            </a:br>
            <a:r>
              <a:rPr lang="x-none" altLang="en-US"/>
              <a:t>与quick指令问题一样，机器码直接通过偏移访问通过preverified</a:t>
            </a:r>
            <a:br>
              <a:rPr lang="x-none" altLang="en-US"/>
            </a:br>
            <a:r>
              <a:rPr lang="x-none" altLang="en-US"/>
              <a:t>的field(instance, static)。如果patch中出现field的改动，则会导致“访问出错”，出现：崩溃，访问到了错误的值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331970" y="4244975"/>
            <a:ext cx="2011680" cy="676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/>
              <a:t>Preverify</a:t>
            </a:r>
            <a:endParaRPr lang="x-none" alt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3636010"/>
            <a:ext cx="1986915" cy="2171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2020" y="407035"/>
            <a:ext cx="7835265" cy="836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95" y="1310640"/>
            <a:ext cx="6137275" cy="5250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" y="1779270"/>
            <a:ext cx="3265805" cy="1295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66140" y="3445510"/>
            <a:ext cx="314515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ClassA, ClassB在同一个dex中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3135" y="397510"/>
            <a:ext cx="6559550" cy="95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5" y="1416685"/>
            <a:ext cx="6571615" cy="512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1708785"/>
            <a:ext cx="3265805" cy="1295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7885" y="3453765"/>
            <a:ext cx="3373755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ClassA, ClassB不在同一个dex中</a:t>
            </a:r>
            <a:endParaRPr lang="x-none" altLang="en-US"/>
          </a:p>
          <a:p>
            <a:r>
              <a:rPr lang="x-none" altLang="en-US"/>
              <a:t>provided编译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4930" y="1236345"/>
            <a:ext cx="5948045" cy="17494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3385820"/>
            <a:ext cx="10655300" cy="1167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5045710"/>
            <a:ext cx="10685145" cy="12369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6450" y="2001520"/>
            <a:ext cx="4079240" cy="481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/>
              <a:t>与Dalvik中的prevify一样的？</a:t>
            </a:r>
            <a:endParaRPr lang="x-none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3370" y="525780"/>
            <a:ext cx="7048500" cy="5353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46760" y="2825115"/>
            <a:ext cx="3171190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根据field id，调回虚拟机经过</a:t>
            </a:r>
            <a:endParaRPr lang="x-none" altLang="en-US"/>
          </a:p>
          <a:p>
            <a:r>
              <a:rPr lang="x-none" altLang="en-US"/>
              <a:t>Resolve访问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3045" y="995680"/>
            <a:ext cx="6807835" cy="4048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740660"/>
            <a:ext cx="3248025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Class对象”地址 + 偏移“，直接</a:t>
            </a:r>
            <a:endParaRPr lang="x-none" altLang="en-US"/>
          </a:p>
          <a:p>
            <a:r>
              <a:rPr lang="x-none" altLang="en-US"/>
              <a:t>读取field的值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method调用会地址错乱？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6475" y="3966210"/>
            <a:ext cx="3867150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5" y="1741170"/>
            <a:ext cx="2228850" cy="16383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46760" y="2026920"/>
            <a:ext cx="6549390" cy="2303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US"/>
              <a:t>lazy Resolve方法ArtMethod</a:t>
            </a:r>
            <a:endParaRPr lang="x-none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US"/>
              <a:t>DexCache初始化，resolved_methods数组默认ArtMethod*,</a:t>
            </a:r>
            <a:br>
              <a:rPr lang="x-none" altLang="en-US"/>
            </a:br>
            <a:r>
              <a:rPr lang="x-none" altLang="en-US"/>
              <a:t>指向artQuickResolutionTrampoline()</a:t>
            </a:r>
            <a:endParaRPr lang="x-none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US"/>
              <a:t>被调用方法的method_id，在数组resolved_methods[]中直接</a:t>
            </a:r>
            <a:br>
              <a:rPr lang="x-none" altLang="en-US"/>
            </a:br>
            <a:r>
              <a:rPr lang="x-none" altLang="en-US"/>
              <a:t>获取ArtMethod*，如果尚未Resolved，则走Resolved流程，</a:t>
            </a:r>
            <a:br>
              <a:rPr lang="x-none" altLang="en-US"/>
            </a:br>
            <a:r>
              <a:rPr lang="x-none" altLang="en-US"/>
              <a:t>将获得的ArtMethod*保存到resolve_methods[]</a:t>
            </a:r>
            <a:endParaRPr lang="x-none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US"/>
              <a:t>通过ArtMethod的entryPoint进入机器码执行</a:t>
            </a:r>
            <a:endParaRPr lang="x-none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主要内容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Dex热修方案，原理介绍</a:t>
            </a:r>
            <a:endParaRPr lang="x-none" altLang="en-US"/>
          </a:p>
          <a:p>
            <a:r>
              <a:rPr lang="x-none" altLang="en-US"/>
              <a:t>Dex方案之坑</a:t>
            </a:r>
            <a:endParaRPr lang="x-none" altLang="en-US"/>
          </a:p>
          <a:p>
            <a:r>
              <a:rPr lang="x-none" altLang="en-US"/>
              <a:t>Tinker简介，浏览器接入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515" y="416560"/>
            <a:ext cx="10515600" cy="1157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5" y="1624330"/>
            <a:ext cx="6381115" cy="4990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1967865"/>
            <a:ext cx="3223895" cy="12350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9450" y="4459605"/>
            <a:ext cx="384937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方法的调用不会出现”地址错乱“问题</a:t>
            </a:r>
            <a:endParaRPr lang="x-none" altLang="en-US"/>
          </a:p>
        </p:txBody>
      </p:sp>
      <p:sp>
        <p:nvSpPr>
          <p:cNvPr id="8" name="Explosion 2 7"/>
          <p:cNvSpPr/>
          <p:nvPr/>
        </p:nvSpPr>
        <p:spPr>
          <a:xfrm>
            <a:off x="394335" y="3535045"/>
            <a:ext cx="914400" cy="914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解决</a:t>
            </a:r>
            <a:br>
              <a:rPr lang="x-none" altLang="en-US"/>
            </a:br>
            <a:r>
              <a:rPr lang="x-none" altLang="en-US"/>
              <a:t>将引用了patch类field的类一并打成进Patch中。这样不会出现旧的id在新的Class对象中偏移到未知地方的问题。</a:t>
            </a:r>
            <a:endParaRPr lang="x-none" altLang="en-US"/>
          </a:p>
          <a:p>
            <a:r>
              <a:rPr lang="x-none" altLang="en-US"/>
              <a:t>带来问题</a:t>
            </a:r>
            <a:br>
              <a:rPr lang="x-none" altLang="en-US"/>
            </a:br>
            <a:r>
              <a:rPr lang="x-none" altLang="en-US"/>
              <a:t>使得Patch包增大。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Art - 方法内联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1632585"/>
            <a:ext cx="5867400" cy="209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5" y="3820795"/>
            <a:ext cx="6393815" cy="20516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2485" y="3712845"/>
            <a:ext cx="178943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kQuick:4.x ~ 6.x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320155" y="5913755"/>
            <a:ext cx="179514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KOptimizing:7.x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增量的patch失效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2278380"/>
            <a:ext cx="2438400" cy="2628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35780" y="3112135"/>
            <a:ext cx="499237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方法内联的条件下，”地址错乱“的问题依然存在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1033780"/>
            <a:ext cx="4168140" cy="1725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20" y="1022350"/>
            <a:ext cx="6753860" cy="1065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3608705"/>
            <a:ext cx="455930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55" y="3488055"/>
            <a:ext cx="5600700" cy="1120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2475" y="398780"/>
            <a:ext cx="80581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1775460"/>
            <a:ext cx="8068945" cy="42024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15975" y="2886075"/>
            <a:ext cx="2310130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ClassA.a()方法内联了</a:t>
            </a:r>
            <a:endParaRPr lang="x-none" altLang="en-US"/>
          </a:p>
          <a:p>
            <a:r>
              <a:rPr lang="x-none" altLang="en-US"/>
              <a:t>ClassC.getC方法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解决？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2950" y="903605"/>
            <a:ext cx="7954645" cy="5224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6305" y="3336290"/>
            <a:ext cx="123952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全dex替换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全dex替换方案的挑战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72530" y="1868170"/>
            <a:ext cx="3632835" cy="34867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4105" y="2522855"/>
            <a:ext cx="44678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AndroidN虚拟机带来重大优化：混合编译</a:t>
            </a:r>
            <a:endParaRPr lang="x-none" altLang="en-US"/>
          </a:p>
          <a:p>
            <a:r>
              <a:rPr lang="x-none" altLang="en-US"/>
              <a:t>使得”全量dex“替换也失效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AndroidN - 混合编译的影响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570" y="1950085"/>
            <a:ext cx="8562975" cy="2962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32245" y="1262380"/>
            <a:ext cx="3378200" cy="254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000"/>
              <a:t>详见：&lt;&lt;</a:t>
            </a:r>
            <a:r>
              <a:rPr lang="en-US" sz="1000"/>
              <a:t>Android N混合编译与对热补丁影响深度解析</a:t>
            </a:r>
            <a:r>
              <a:rPr lang="x-none" altLang="en-US" sz="1000"/>
              <a:t>&gt;&gt;</a:t>
            </a:r>
            <a:endParaRPr lang="x-none" alt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687070"/>
            <a:ext cx="8591550" cy="33242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55" y="3775710"/>
            <a:ext cx="3989705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Dex替换的热修复技术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Qzone (Nuwa)</a:t>
            </a:r>
            <a:endParaRPr lang="x-none" altLang="en-US"/>
          </a:p>
          <a:p>
            <a:r>
              <a:rPr lang="x-none" altLang="en-US"/>
              <a:t>QFix</a:t>
            </a:r>
            <a:endParaRPr lang="x-none" altLang="en-US"/>
          </a:p>
          <a:p>
            <a:r>
              <a:rPr lang="x-none" altLang="en-US"/>
              <a:t>Tinker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ClassLoader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0" y="2332355"/>
            <a:ext cx="334327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0" y="2442845"/>
            <a:ext cx="720979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优先命中补丁Class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1520" y="1891030"/>
            <a:ext cx="718185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85" y="2626360"/>
            <a:ext cx="281876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Dalvik上的难题</a:t>
            </a:r>
            <a:endParaRPr lang="x-none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0" y="2529840"/>
            <a:ext cx="6353810" cy="408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1908810"/>
            <a:ext cx="5995670" cy="3441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80745" y="1945640"/>
            <a:ext cx="3545840" cy="932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一个 preverified 的 classA 引用另</a:t>
            </a:r>
            <a:endParaRPr lang="x-none" altLang="en-US"/>
          </a:p>
          <a:p>
            <a:r>
              <a:rPr lang="x-none" altLang="en-US"/>
              <a:t>一个classB, 如果 classA 和 classB</a:t>
            </a:r>
            <a:endParaRPr lang="x-none" altLang="en-US"/>
          </a:p>
          <a:p>
            <a:r>
              <a:rPr lang="x-none" altLang="en-US"/>
              <a:t>来自不同的 dex 文件，则报错。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" y="3609340"/>
            <a:ext cx="2581910" cy="26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" y="4140200"/>
            <a:ext cx="4584700" cy="2305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55" y="4839335"/>
            <a:ext cx="4708525" cy="405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Qzone解决方案</a:t>
            </a:r>
            <a:endParaRPr lang="x-none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756410"/>
            <a:ext cx="5394325" cy="271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282190"/>
            <a:ext cx="340931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235200"/>
            <a:ext cx="2533650" cy="1104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80745" y="3759200"/>
            <a:ext cx="8225155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1. 无论是否存在patch，插桩均导致 启动性能 严重下降（浏览器下降 &gt; 300ms）</a:t>
            </a:r>
            <a:endParaRPr lang="x-none" altLang="en-US"/>
          </a:p>
          <a:p>
            <a:r>
              <a:rPr lang="x-none" altLang="en-US"/>
              <a:t>2. 运行时性能损耗</a:t>
            </a: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0" y="4091305"/>
            <a:ext cx="2943225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QFix改进方案</a:t>
            </a:r>
            <a:endParaRPr lang="x-none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1746885"/>
            <a:ext cx="2776855" cy="280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540000"/>
            <a:ext cx="8606155" cy="4940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91615" y="3789045"/>
            <a:ext cx="7440295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1. 不再需要插桩，插桩带来的性能损耗问题不再存在</a:t>
            </a:r>
            <a:endParaRPr lang="x-none" altLang="en-US"/>
          </a:p>
          <a:p>
            <a:r>
              <a:rPr lang="x-none" altLang="en-US"/>
              <a:t>2. 轻量级的 JNI 调用，native 层调用 dvmResolveClass() 方法，兼容性高</a:t>
            </a:r>
            <a:endParaRPr lang="x-none" altLang="en-US"/>
          </a:p>
        </p:txBody>
      </p:sp>
      <p:sp>
        <p:nvSpPr>
          <p:cNvPr id="6" name="Explosion 2 5"/>
          <p:cNvSpPr/>
          <p:nvPr/>
        </p:nvSpPr>
        <p:spPr>
          <a:xfrm>
            <a:off x="920750" y="3127375"/>
            <a:ext cx="914400" cy="914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085" y="4411345"/>
            <a:ext cx="190500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Dalvik - Preverify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dvmVerifyClass</a:t>
            </a:r>
            <a:endParaRPr lang="x-none" altLang="en-US"/>
          </a:p>
          <a:p>
            <a:r>
              <a:rPr lang="x-none" altLang="en-US"/>
              <a:t>栈寄存器存的值类型是否正确</a:t>
            </a:r>
            <a:endParaRPr lang="x-none" altLang="en-US"/>
          </a:p>
          <a:p>
            <a:r>
              <a:rPr lang="x-none" altLang="en-US"/>
              <a:t>本地寄存器的值类型是否正确</a:t>
            </a:r>
            <a:endParaRPr lang="x-none" altLang="en-US"/>
          </a:p>
          <a:p>
            <a:r>
              <a:rPr lang="x-none" altLang="en-US"/>
              <a:t>方法入参类型是否正确</a:t>
            </a:r>
            <a:endParaRPr lang="x-none" altLang="en-US"/>
          </a:p>
          <a:p>
            <a:r>
              <a:rPr lang="x-none" altLang="en-US"/>
              <a:t>变量赋值类型是否正确</a:t>
            </a:r>
            <a:endParaRPr lang="x-none" altLang="en-US"/>
          </a:p>
          <a:p>
            <a:r>
              <a:rPr lang="x-none" altLang="en-US"/>
              <a:t>操作数寄存器的值类型是否正确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0" y="1642110"/>
            <a:ext cx="5819775" cy="3514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演示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Dex替换 热修复技术总结分享</vt:lpstr>
      <vt:lpstr>主要内容</vt:lpstr>
      <vt:lpstr>Dex替换的热修复技术</vt:lpstr>
      <vt:lpstr>ClassLoader</vt:lpstr>
      <vt:lpstr>优先命中补丁Class</vt:lpstr>
      <vt:lpstr>Dalvik上的难题</vt:lpstr>
      <vt:lpstr>Qzone解决方案</vt:lpstr>
      <vt:lpstr>QFix改进方案</vt:lpstr>
      <vt:lpstr>Dalvik - Preverify</vt:lpstr>
      <vt:lpstr>Preverify时机</vt:lpstr>
      <vt:lpstr>Qzone方案耗时根本原因</vt:lpstr>
      <vt:lpstr>QFix方案缺陷</vt:lpstr>
      <vt:lpstr>Art - 地址错乱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method调用会地址错乱？</vt:lpstr>
      <vt:lpstr>PowerPoint 演示文稿</vt:lpstr>
      <vt:lpstr>解决方案</vt:lpstr>
      <vt:lpstr>Art - 方法内联</vt:lpstr>
      <vt:lpstr>增量的patch失效</vt:lpstr>
      <vt:lpstr>PowerPoint 演示文稿</vt:lpstr>
      <vt:lpstr>PowerPoint 演示文稿</vt:lpstr>
      <vt:lpstr>解决？</vt:lpstr>
      <vt:lpstr>全dex替换方案的挑战</vt:lpstr>
      <vt:lpstr>AndroidN - 混合编译的影响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热修复技术总结分享</dc:title>
  <dc:creator>wuzhiwei</dc:creator>
  <cp:lastModifiedBy>血雪狐</cp:lastModifiedBy>
  <cp:revision>58</cp:revision>
  <dcterms:created xsi:type="dcterms:W3CDTF">2017-02-20T17:02:00Z</dcterms:created>
  <dcterms:modified xsi:type="dcterms:W3CDTF">2018-04-07T13:21:33Z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KSORubyTemplateID">
    <vt:lpwstr>2</vt:lpwstr>
  </property>
</Properties>
</file>