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4" r:id="rId1"/>
  </p:sldMasterIdLst>
  <p:notesMasterIdLst>
    <p:notesMasterId r:id="rId32"/>
  </p:notesMasterIdLst>
  <p:sldIdLst>
    <p:sldId id="256" r:id="rId2"/>
    <p:sldId id="341" r:id="rId3"/>
    <p:sldId id="342" r:id="rId4"/>
    <p:sldId id="302" r:id="rId5"/>
    <p:sldId id="332" r:id="rId6"/>
    <p:sldId id="351" r:id="rId7"/>
    <p:sldId id="352" r:id="rId8"/>
    <p:sldId id="358" r:id="rId9"/>
    <p:sldId id="353" r:id="rId10"/>
    <p:sldId id="357" r:id="rId11"/>
    <p:sldId id="359" r:id="rId12"/>
    <p:sldId id="360" r:id="rId13"/>
    <p:sldId id="362" r:id="rId14"/>
    <p:sldId id="361" r:id="rId15"/>
    <p:sldId id="354" r:id="rId16"/>
    <p:sldId id="366" r:id="rId17"/>
    <p:sldId id="355" r:id="rId18"/>
    <p:sldId id="365" r:id="rId19"/>
    <p:sldId id="367" r:id="rId20"/>
    <p:sldId id="368" r:id="rId21"/>
    <p:sldId id="371" r:id="rId22"/>
    <p:sldId id="373" r:id="rId23"/>
    <p:sldId id="374" r:id="rId24"/>
    <p:sldId id="370" r:id="rId25"/>
    <p:sldId id="375" r:id="rId26"/>
    <p:sldId id="376" r:id="rId27"/>
    <p:sldId id="369" r:id="rId28"/>
    <p:sldId id="344" r:id="rId29"/>
    <p:sldId id="337" r:id="rId30"/>
    <p:sldId id="349" r:id="rId31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33"/>
      <p:bold r:id="rId34"/>
    </p:embeddedFont>
    <p:embeddedFont>
      <p:font typeface="Cabin" panose="020B0604020202020204" charset="0"/>
      <p:regular r:id="rId35"/>
      <p:bold r:id="rId36"/>
      <p:italic r:id="rId37"/>
      <p:boldItalic r:id="rId38"/>
    </p:embeddedFont>
    <p:embeddedFont>
      <p:font typeface="Cormorant Unicase" panose="020B0604020202020204" charset="0"/>
      <p:regular r:id="rId39"/>
      <p:bold r:id="rId40"/>
    </p:embeddedFont>
    <p:embeddedFont>
      <p:font typeface="Fira Sans" panose="020B0503050000020004" pitchFamily="34" charset="0"/>
      <p:regular r:id="rId41"/>
      <p:bold r:id="rId42"/>
      <p:italic r:id="rId43"/>
      <p:boldItalic r:id="rId44"/>
    </p:embeddedFont>
    <p:embeddedFont>
      <p:font typeface="Nunito Light" pitchFamily="2" charset="0"/>
      <p:regular r:id="rId45"/>
      <p:italic r:id="rId46"/>
    </p:embeddedFont>
    <p:embeddedFont>
      <p:font typeface="Roboto Condensed Light" panose="02000000000000000000" pitchFamily="2" charset="0"/>
      <p:regular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FFF"/>
    <a:srgbClr val="7065D9"/>
    <a:srgbClr val="997300"/>
    <a:srgbClr val="224C71"/>
    <a:srgbClr val="F1975A"/>
    <a:srgbClr val="43682B"/>
    <a:srgbClr val="9E480E"/>
    <a:srgbClr val="636363"/>
    <a:srgbClr val="4472C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3001CE-2945-4815-917C-4364AE0742E5}">
  <a:tblStyle styleId="{723001CE-2945-4815-917C-4364AE0742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C54C83-2F6E-49A4-B8DA-A4CF0736EB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93792" autoAdjust="0"/>
  </p:normalViewPr>
  <p:slideViewPr>
    <p:cSldViewPr snapToGrid="0">
      <p:cViewPr varScale="1">
        <p:scale>
          <a:sx n="79" d="100"/>
          <a:sy n="79" d="100"/>
        </p:scale>
        <p:origin x="65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056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51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659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5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8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850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שלב 1: בניית מודל שחוזה, עבור כל אינטרוול של 5 דקות, כמה חניות פנויות יהיו. באופן הזה מרגע ביצוע החיזוי אנו מקנים מספיק זמן לנהג להגיע למקום שבו בפוטנציאל תתפנה חניה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103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c2e7e104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c2e7e104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1"/>
            <a:r>
              <a:rPr lang="he-IL" sz="1100" b="1" dirty="0">
                <a:latin typeface="Cabin" panose="020B0604020202020204" charset="0"/>
              </a:rPr>
              <a:t>לפרט פה על כמות ה-</a:t>
            </a:r>
            <a:r>
              <a:rPr lang="en-US" sz="1100" b="1" dirty="0">
                <a:latin typeface="Cabin" panose="020B0604020202020204" charset="0"/>
              </a:rPr>
              <a:t>layers</a:t>
            </a:r>
            <a:r>
              <a:rPr lang="he-IL" sz="1100" b="1" dirty="0">
                <a:latin typeface="Cabin" panose="020B0604020202020204" charset="0"/>
              </a:rPr>
              <a:t>, מה הגודל שלהם וכו'</a:t>
            </a:r>
          </a:p>
          <a:p>
            <a:pPr algn="ctr" rtl="1"/>
            <a:r>
              <a:rPr lang="he-IL" sz="1100" b="1" dirty="0">
                <a:latin typeface="Cabin" panose="020B0604020202020204" charset="0"/>
              </a:rPr>
              <a:t>לציין גם את הניסיונות הנוספים שביצענו!</a:t>
            </a:r>
          </a:p>
          <a:p>
            <a:pPr marL="15875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532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c2e7e104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c2e7e104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415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40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c2e7e104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c2e7e104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499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23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971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748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13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118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043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609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913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c1aa1419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c1aa1419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091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ec1aa1419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ec1aa1419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4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94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c2e7e104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c2e7e104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204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c2e7e104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c2e7e104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8526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c2e7e104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c2e7e104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r" rtl="1">
              <a:buNone/>
            </a:pPr>
            <a:r>
              <a:rPr lang="he-IL" dirty="0"/>
              <a:t>להסביר פה את הנקודה שבחרנו אינטרוול של 5 דקות כדי לאפשר לנהג מספיק זמן להגיע לרחוב מרגע קבלת הפרדיקציה</a:t>
            </a:r>
          </a:p>
          <a:p>
            <a:pPr marL="15875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262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967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74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07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2384744"/>
            <a:ext cx="9143999" cy="2758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3625" y="3608150"/>
            <a:ext cx="9242597" cy="1563093"/>
          </a:xfrm>
          <a:custGeom>
            <a:avLst/>
            <a:gdLst/>
            <a:ahLst/>
            <a:cxnLst/>
            <a:rect l="l" t="t" r="r" b="b"/>
            <a:pathLst>
              <a:path w="145301" h="24755" extrusionOk="0">
                <a:moveTo>
                  <a:pt x="125170" y="0"/>
                </a:moveTo>
                <a:lnTo>
                  <a:pt x="124258" y="21"/>
                </a:lnTo>
                <a:lnTo>
                  <a:pt x="123346" y="64"/>
                </a:lnTo>
                <a:lnTo>
                  <a:pt x="122413" y="106"/>
                </a:lnTo>
                <a:lnTo>
                  <a:pt x="121458" y="191"/>
                </a:lnTo>
                <a:lnTo>
                  <a:pt x="120483" y="255"/>
                </a:lnTo>
                <a:lnTo>
                  <a:pt x="119486" y="361"/>
                </a:lnTo>
                <a:lnTo>
                  <a:pt x="118489" y="467"/>
                </a:lnTo>
                <a:lnTo>
                  <a:pt x="117471" y="615"/>
                </a:lnTo>
                <a:lnTo>
                  <a:pt x="116431" y="764"/>
                </a:lnTo>
                <a:lnTo>
                  <a:pt x="115371" y="912"/>
                </a:lnTo>
                <a:lnTo>
                  <a:pt x="114289" y="1103"/>
                </a:lnTo>
                <a:lnTo>
                  <a:pt x="113207" y="1294"/>
                </a:lnTo>
                <a:lnTo>
                  <a:pt x="112083" y="1506"/>
                </a:lnTo>
                <a:lnTo>
                  <a:pt x="110937" y="1740"/>
                </a:lnTo>
                <a:lnTo>
                  <a:pt x="109771" y="1994"/>
                </a:lnTo>
                <a:lnTo>
                  <a:pt x="108583" y="2270"/>
                </a:lnTo>
                <a:lnTo>
                  <a:pt x="107374" y="2567"/>
                </a:lnTo>
                <a:lnTo>
                  <a:pt x="104892" y="3203"/>
                </a:lnTo>
                <a:lnTo>
                  <a:pt x="102283" y="3903"/>
                </a:lnTo>
                <a:lnTo>
                  <a:pt x="99589" y="4709"/>
                </a:lnTo>
                <a:lnTo>
                  <a:pt x="96768" y="5579"/>
                </a:lnTo>
                <a:lnTo>
                  <a:pt x="93841" y="6533"/>
                </a:lnTo>
                <a:lnTo>
                  <a:pt x="90765" y="7573"/>
                </a:lnTo>
                <a:lnTo>
                  <a:pt x="87583" y="8697"/>
                </a:lnTo>
                <a:lnTo>
                  <a:pt x="84274" y="9906"/>
                </a:lnTo>
                <a:lnTo>
                  <a:pt x="80817" y="11221"/>
                </a:lnTo>
                <a:lnTo>
                  <a:pt x="77211" y="12621"/>
                </a:lnTo>
                <a:lnTo>
                  <a:pt x="73457" y="14106"/>
                </a:lnTo>
                <a:lnTo>
                  <a:pt x="72460" y="14509"/>
                </a:lnTo>
                <a:lnTo>
                  <a:pt x="71484" y="14870"/>
                </a:lnTo>
                <a:lnTo>
                  <a:pt x="69532" y="15570"/>
                </a:lnTo>
                <a:lnTo>
                  <a:pt x="67602" y="16227"/>
                </a:lnTo>
                <a:lnTo>
                  <a:pt x="65693" y="16800"/>
                </a:lnTo>
                <a:lnTo>
                  <a:pt x="63805" y="17330"/>
                </a:lnTo>
                <a:lnTo>
                  <a:pt x="61939" y="17818"/>
                </a:lnTo>
                <a:lnTo>
                  <a:pt x="60072" y="18242"/>
                </a:lnTo>
                <a:lnTo>
                  <a:pt x="58248" y="18603"/>
                </a:lnTo>
                <a:lnTo>
                  <a:pt x="56445" y="18921"/>
                </a:lnTo>
                <a:lnTo>
                  <a:pt x="54663" y="19197"/>
                </a:lnTo>
                <a:lnTo>
                  <a:pt x="52881" y="19430"/>
                </a:lnTo>
                <a:lnTo>
                  <a:pt x="51142" y="19600"/>
                </a:lnTo>
                <a:lnTo>
                  <a:pt x="49424" y="19748"/>
                </a:lnTo>
                <a:lnTo>
                  <a:pt x="47727" y="19833"/>
                </a:lnTo>
                <a:lnTo>
                  <a:pt x="46051" y="19897"/>
                </a:lnTo>
                <a:lnTo>
                  <a:pt x="44418" y="19918"/>
                </a:lnTo>
                <a:lnTo>
                  <a:pt x="42785" y="19897"/>
                </a:lnTo>
                <a:lnTo>
                  <a:pt x="41194" y="19833"/>
                </a:lnTo>
                <a:lnTo>
                  <a:pt x="39624" y="19727"/>
                </a:lnTo>
                <a:lnTo>
                  <a:pt x="38076" y="19621"/>
                </a:lnTo>
                <a:lnTo>
                  <a:pt x="36548" y="19451"/>
                </a:lnTo>
                <a:lnTo>
                  <a:pt x="35042" y="19260"/>
                </a:lnTo>
                <a:lnTo>
                  <a:pt x="33579" y="19048"/>
                </a:lnTo>
                <a:lnTo>
                  <a:pt x="32136" y="18815"/>
                </a:lnTo>
                <a:lnTo>
                  <a:pt x="30736" y="18539"/>
                </a:lnTo>
                <a:lnTo>
                  <a:pt x="29336" y="18263"/>
                </a:lnTo>
                <a:lnTo>
                  <a:pt x="27979" y="17945"/>
                </a:lnTo>
                <a:lnTo>
                  <a:pt x="26664" y="17627"/>
                </a:lnTo>
                <a:lnTo>
                  <a:pt x="25370" y="17266"/>
                </a:lnTo>
                <a:lnTo>
                  <a:pt x="24097" y="16906"/>
                </a:lnTo>
                <a:lnTo>
                  <a:pt x="22846" y="16524"/>
                </a:lnTo>
                <a:lnTo>
                  <a:pt x="21637" y="16121"/>
                </a:lnTo>
                <a:lnTo>
                  <a:pt x="20470" y="15718"/>
                </a:lnTo>
                <a:lnTo>
                  <a:pt x="19325" y="15294"/>
                </a:lnTo>
                <a:lnTo>
                  <a:pt x="18200" y="14870"/>
                </a:lnTo>
                <a:lnTo>
                  <a:pt x="17119" y="14424"/>
                </a:lnTo>
                <a:lnTo>
                  <a:pt x="16079" y="13979"/>
                </a:lnTo>
                <a:lnTo>
                  <a:pt x="15061" y="13533"/>
                </a:lnTo>
                <a:lnTo>
                  <a:pt x="14085" y="13088"/>
                </a:lnTo>
                <a:lnTo>
                  <a:pt x="13131" y="12642"/>
                </a:lnTo>
                <a:lnTo>
                  <a:pt x="12219" y="12176"/>
                </a:lnTo>
                <a:lnTo>
                  <a:pt x="11328" y="11730"/>
                </a:lnTo>
                <a:lnTo>
                  <a:pt x="10479" y="11285"/>
                </a:lnTo>
                <a:lnTo>
                  <a:pt x="9673" y="10839"/>
                </a:lnTo>
                <a:lnTo>
                  <a:pt x="8167" y="9991"/>
                </a:lnTo>
                <a:lnTo>
                  <a:pt x="6788" y="9164"/>
                </a:lnTo>
                <a:lnTo>
                  <a:pt x="5579" y="8379"/>
                </a:lnTo>
                <a:lnTo>
                  <a:pt x="4498" y="7679"/>
                </a:lnTo>
                <a:lnTo>
                  <a:pt x="3586" y="7021"/>
                </a:lnTo>
                <a:lnTo>
                  <a:pt x="2843" y="6491"/>
                </a:lnTo>
                <a:lnTo>
                  <a:pt x="2249" y="6024"/>
                </a:lnTo>
                <a:lnTo>
                  <a:pt x="1825" y="5706"/>
                </a:lnTo>
                <a:lnTo>
                  <a:pt x="1464" y="5409"/>
                </a:lnTo>
                <a:lnTo>
                  <a:pt x="1" y="24754"/>
                </a:lnTo>
                <a:lnTo>
                  <a:pt x="145300" y="24754"/>
                </a:lnTo>
                <a:lnTo>
                  <a:pt x="145300" y="3691"/>
                </a:lnTo>
                <a:lnTo>
                  <a:pt x="143752" y="3139"/>
                </a:lnTo>
                <a:lnTo>
                  <a:pt x="142225" y="2630"/>
                </a:lnTo>
                <a:lnTo>
                  <a:pt x="140676" y="2164"/>
                </a:lnTo>
                <a:lnTo>
                  <a:pt x="139149" y="1740"/>
                </a:lnTo>
                <a:lnTo>
                  <a:pt x="137600" y="1337"/>
                </a:lnTo>
                <a:lnTo>
                  <a:pt x="136031" y="997"/>
                </a:lnTo>
                <a:lnTo>
                  <a:pt x="135246" y="849"/>
                </a:lnTo>
                <a:lnTo>
                  <a:pt x="134461" y="700"/>
                </a:lnTo>
                <a:lnTo>
                  <a:pt x="133655" y="573"/>
                </a:lnTo>
                <a:lnTo>
                  <a:pt x="132849" y="467"/>
                </a:lnTo>
                <a:lnTo>
                  <a:pt x="132022" y="361"/>
                </a:lnTo>
                <a:lnTo>
                  <a:pt x="131216" y="276"/>
                </a:lnTo>
                <a:lnTo>
                  <a:pt x="130388" y="191"/>
                </a:lnTo>
                <a:lnTo>
                  <a:pt x="129540" y="127"/>
                </a:lnTo>
                <a:lnTo>
                  <a:pt x="128692" y="64"/>
                </a:lnTo>
                <a:lnTo>
                  <a:pt x="127822" y="43"/>
                </a:lnTo>
                <a:lnTo>
                  <a:pt x="126952" y="21"/>
                </a:lnTo>
                <a:lnTo>
                  <a:pt x="12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156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7275" y="-133776"/>
            <a:ext cx="9174609" cy="2294387"/>
          </a:xfrm>
          <a:custGeom>
            <a:avLst/>
            <a:gdLst/>
            <a:ahLst/>
            <a:cxnLst/>
            <a:rect l="l" t="t" r="r" b="b"/>
            <a:pathLst>
              <a:path w="56836" h="32622" extrusionOk="0">
                <a:moveTo>
                  <a:pt x="56836" y="1"/>
                </a:moveTo>
                <a:lnTo>
                  <a:pt x="0" y="1458"/>
                </a:lnTo>
                <a:lnTo>
                  <a:pt x="0" y="5493"/>
                </a:lnTo>
                <a:lnTo>
                  <a:pt x="478" y="5446"/>
                </a:lnTo>
                <a:lnTo>
                  <a:pt x="1027" y="5446"/>
                </a:lnTo>
                <a:lnTo>
                  <a:pt x="1815" y="5470"/>
                </a:lnTo>
                <a:lnTo>
                  <a:pt x="2771" y="5541"/>
                </a:lnTo>
                <a:lnTo>
                  <a:pt x="3344" y="5613"/>
                </a:lnTo>
                <a:lnTo>
                  <a:pt x="3917" y="5708"/>
                </a:lnTo>
                <a:lnTo>
                  <a:pt x="4562" y="5804"/>
                </a:lnTo>
                <a:lnTo>
                  <a:pt x="5230" y="5947"/>
                </a:lnTo>
                <a:lnTo>
                  <a:pt x="5947" y="6114"/>
                </a:lnTo>
                <a:lnTo>
                  <a:pt x="6687" y="6305"/>
                </a:lnTo>
                <a:lnTo>
                  <a:pt x="7475" y="6544"/>
                </a:lnTo>
                <a:lnTo>
                  <a:pt x="8287" y="6807"/>
                </a:lnTo>
                <a:lnTo>
                  <a:pt x="9123" y="7117"/>
                </a:lnTo>
                <a:lnTo>
                  <a:pt x="10006" y="7476"/>
                </a:lnTo>
                <a:lnTo>
                  <a:pt x="10914" y="7882"/>
                </a:lnTo>
                <a:lnTo>
                  <a:pt x="11821" y="8335"/>
                </a:lnTo>
                <a:lnTo>
                  <a:pt x="12776" y="8813"/>
                </a:lnTo>
                <a:lnTo>
                  <a:pt x="13755" y="9386"/>
                </a:lnTo>
                <a:lnTo>
                  <a:pt x="14735" y="9983"/>
                </a:lnTo>
                <a:lnTo>
                  <a:pt x="15761" y="10652"/>
                </a:lnTo>
                <a:lnTo>
                  <a:pt x="16788" y="11368"/>
                </a:lnTo>
                <a:lnTo>
                  <a:pt x="17815" y="12156"/>
                </a:lnTo>
                <a:lnTo>
                  <a:pt x="18890" y="13016"/>
                </a:lnTo>
                <a:lnTo>
                  <a:pt x="19940" y="13947"/>
                </a:lnTo>
                <a:lnTo>
                  <a:pt x="21039" y="14950"/>
                </a:lnTo>
                <a:lnTo>
                  <a:pt x="22114" y="16025"/>
                </a:lnTo>
                <a:lnTo>
                  <a:pt x="25982" y="19965"/>
                </a:lnTo>
                <a:lnTo>
                  <a:pt x="27916" y="21923"/>
                </a:lnTo>
                <a:lnTo>
                  <a:pt x="28896" y="22854"/>
                </a:lnTo>
                <a:lnTo>
                  <a:pt x="29875" y="23786"/>
                </a:lnTo>
                <a:lnTo>
                  <a:pt x="30878" y="24693"/>
                </a:lnTo>
                <a:lnTo>
                  <a:pt x="31881" y="25577"/>
                </a:lnTo>
                <a:lnTo>
                  <a:pt x="32884" y="26413"/>
                </a:lnTo>
                <a:lnTo>
                  <a:pt x="33887" y="27225"/>
                </a:lnTo>
                <a:lnTo>
                  <a:pt x="34913" y="27989"/>
                </a:lnTo>
                <a:lnTo>
                  <a:pt x="35940" y="28729"/>
                </a:lnTo>
                <a:lnTo>
                  <a:pt x="36967" y="29398"/>
                </a:lnTo>
                <a:lnTo>
                  <a:pt x="38018" y="30019"/>
                </a:lnTo>
                <a:lnTo>
                  <a:pt x="38567" y="30305"/>
                </a:lnTo>
                <a:lnTo>
                  <a:pt x="39092" y="30592"/>
                </a:lnTo>
                <a:lnTo>
                  <a:pt x="39618" y="30854"/>
                </a:lnTo>
                <a:lnTo>
                  <a:pt x="40167" y="31093"/>
                </a:lnTo>
                <a:lnTo>
                  <a:pt x="40716" y="31332"/>
                </a:lnTo>
                <a:lnTo>
                  <a:pt x="41242" y="31547"/>
                </a:lnTo>
                <a:lnTo>
                  <a:pt x="41791" y="31738"/>
                </a:lnTo>
                <a:lnTo>
                  <a:pt x="42340" y="31905"/>
                </a:lnTo>
                <a:lnTo>
                  <a:pt x="42913" y="32072"/>
                </a:lnTo>
                <a:lnTo>
                  <a:pt x="43463" y="32216"/>
                </a:lnTo>
                <a:lnTo>
                  <a:pt x="44036" y="32335"/>
                </a:lnTo>
                <a:lnTo>
                  <a:pt x="44585" y="32430"/>
                </a:lnTo>
                <a:lnTo>
                  <a:pt x="45158" y="32502"/>
                </a:lnTo>
                <a:lnTo>
                  <a:pt x="45731" y="32574"/>
                </a:lnTo>
                <a:lnTo>
                  <a:pt x="46304" y="32598"/>
                </a:lnTo>
                <a:lnTo>
                  <a:pt x="46901" y="32622"/>
                </a:lnTo>
                <a:lnTo>
                  <a:pt x="47474" y="32622"/>
                </a:lnTo>
                <a:lnTo>
                  <a:pt x="48071" y="32574"/>
                </a:lnTo>
                <a:lnTo>
                  <a:pt x="48668" y="32526"/>
                </a:lnTo>
                <a:lnTo>
                  <a:pt x="49265" y="32454"/>
                </a:lnTo>
                <a:lnTo>
                  <a:pt x="49862" y="32359"/>
                </a:lnTo>
                <a:lnTo>
                  <a:pt x="50483" y="32216"/>
                </a:lnTo>
                <a:lnTo>
                  <a:pt x="51104" y="32072"/>
                </a:lnTo>
                <a:lnTo>
                  <a:pt x="51701" y="31905"/>
                </a:lnTo>
                <a:lnTo>
                  <a:pt x="52322" y="31690"/>
                </a:lnTo>
                <a:lnTo>
                  <a:pt x="52967" y="31451"/>
                </a:lnTo>
                <a:lnTo>
                  <a:pt x="53588" y="31213"/>
                </a:lnTo>
                <a:lnTo>
                  <a:pt x="54233" y="30926"/>
                </a:lnTo>
                <a:lnTo>
                  <a:pt x="54877" y="30592"/>
                </a:lnTo>
                <a:lnTo>
                  <a:pt x="55522" y="30257"/>
                </a:lnTo>
                <a:lnTo>
                  <a:pt x="56167" y="29875"/>
                </a:lnTo>
                <a:lnTo>
                  <a:pt x="56836" y="29493"/>
                </a:lnTo>
                <a:lnTo>
                  <a:pt x="568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540000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010399" y="-285400"/>
            <a:ext cx="4128492" cy="1601110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104775" dir="540000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1150" y="1449463"/>
            <a:ext cx="4668900" cy="1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 b="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35350" y="3196788"/>
            <a:ext cx="44241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691573" y="-187211"/>
            <a:ext cx="3452489" cy="1285598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95250" dir="540000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35350" y="688400"/>
            <a:ext cx="475800" cy="475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96175" y="1588875"/>
            <a:ext cx="211500" cy="211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271850" y="212839"/>
            <a:ext cx="600300" cy="143100"/>
            <a:chOff x="2985700" y="316300"/>
            <a:chExt cx="600300" cy="143100"/>
          </a:xfrm>
        </p:grpSpPr>
        <p:sp>
          <p:nvSpPr>
            <p:cNvPr id="19" name="Google Shape;19;p2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 rot="10800000">
            <a:off x="7654500" y="673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5400000">
            <a:off x="-320575" y="2811625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26300" y="2556064"/>
            <a:ext cx="649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945600" y="1207361"/>
            <a:ext cx="125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235750" y="3623239"/>
            <a:ext cx="46725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-27362" y="2384744"/>
            <a:ext cx="9143999" cy="275876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 flipH="1">
            <a:off x="-22254" y="-285400"/>
            <a:ext cx="4128492" cy="1601110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1047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-27425" y="-187211"/>
            <a:ext cx="3452489" cy="1285598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952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216825" y="4849214"/>
            <a:ext cx="600300" cy="143100"/>
            <a:chOff x="2985700" y="316300"/>
            <a:chExt cx="600300" cy="143100"/>
          </a:xfrm>
        </p:grpSpPr>
        <p:sp>
          <p:nvSpPr>
            <p:cNvPr id="32" name="Google Shape;32;p3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8405488" y="688400"/>
            <a:ext cx="475800" cy="475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8708963" y="1588875"/>
            <a:ext cx="211500" cy="211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 flipH="1">
            <a:off x="7694938" y="191175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7299200" y="3814825"/>
            <a:ext cx="3050100" cy="3050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8588" dist="66675" dir="123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518275" y="4042350"/>
            <a:ext cx="3050100" cy="3050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8588" dist="66675" dir="123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1724100" y="472025"/>
            <a:ext cx="5695800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44" name="Google Shape;44;p4"/>
          <p:cNvPicPr preferRelativeResize="0"/>
          <p:nvPr/>
        </p:nvPicPr>
        <p:blipFill rotWithShape="1">
          <a:blip r:embed="rId2">
            <a:alphaModFix amt="40000"/>
          </a:blip>
          <a:srcRect t="49720" r="43480" b="5941"/>
          <a:stretch/>
        </p:blipFill>
        <p:spPr>
          <a:xfrm rot="-5400000">
            <a:off x="5946539" y="1975751"/>
            <a:ext cx="5168148" cy="12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/>
          <p:nvPr/>
        </p:nvSpPr>
        <p:spPr>
          <a:xfrm rot="-5400000" flipH="1">
            <a:off x="-616684" y="3968458"/>
            <a:ext cx="1730426" cy="671107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183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-499994" y="4178439"/>
            <a:ext cx="1447097" cy="538848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183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349451" y="-76200"/>
            <a:ext cx="1964056" cy="921221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7673502" y="-19705"/>
            <a:ext cx="1642510" cy="739682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71850" y="4830164"/>
            <a:ext cx="600300" cy="143100"/>
            <a:chOff x="2985700" y="316300"/>
            <a:chExt cx="600300" cy="143100"/>
          </a:xfrm>
        </p:grpSpPr>
        <p:sp>
          <p:nvSpPr>
            <p:cNvPr id="50" name="Google Shape;50;p4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rot="5400000">
            <a:off x="8461625" y="1246314"/>
            <a:ext cx="600300" cy="143100"/>
            <a:chOff x="2985700" y="316300"/>
            <a:chExt cx="600300" cy="143100"/>
          </a:xfrm>
        </p:grpSpPr>
        <p:sp>
          <p:nvSpPr>
            <p:cNvPr id="54" name="Google Shape;54;p4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4"/>
          <p:cNvSpPr/>
          <p:nvPr/>
        </p:nvSpPr>
        <p:spPr>
          <a:xfrm rot="5400000">
            <a:off x="-274475" y="80540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1724100" y="472025"/>
            <a:ext cx="5695800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945225" y="1631219"/>
            <a:ext cx="4067400" cy="23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/>
          <p:nvPr/>
        </p:nvSpPr>
        <p:spPr>
          <a:xfrm rot="-5400000">
            <a:off x="-978480" y="781099"/>
            <a:ext cx="2662448" cy="1032537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57150" dir="21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 rot="-5400000">
            <a:off x="-798936" y="661505"/>
            <a:ext cx="2226533" cy="829065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57150" dir="21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>
            <a:off x="1074075" y="192364"/>
            <a:ext cx="600300" cy="143100"/>
            <a:chOff x="2985700" y="316300"/>
            <a:chExt cx="600300" cy="143100"/>
          </a:xfrm>
        </p:grpSpPr>
        <p:sp>
          <p:nvSpPr>
            <p:cNvPr id="99" name="Google Shape;99;p7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" name="Google Shape;102;p7"/>
          <p:cNvPicPr preferRelativeResize="0"/>
          <p:nvPr/>
        </p:nvPicPr>
        <p:blipFill rotWithShape="1">
          <a:blip r:embed="rId2">
            <a:alphaModFix amt="40000"/>
          </a:blip>
          <a:srcRect l="29130" r="14096"/>
          <a:stretch/>
        </p:blipFill>
        <p:spPr>
          <a:xfrm rot="-5400000" flipH="1">
            <a:off x="5192725" y="1204975"/>
            <a:ext cx="5191125" cy="27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/>
          <p:nvPr/>
        </p:nvSpPr>
        <p:spPr>
          <a:xfrm flipH="1">
            <a:off x="137788" y="2917250"/>
            <a:ext cx="475800" cy="475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284488" y="4839375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 flipH="1">
            <a:off x="346013" y="3722900"/>
            <a:ext cx="211500" cy="211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8"/>
          <p:cNvPicPr preferRelativeResize="0"/>
          <p:nvPr/>
        </p:nvPicPr>
        <p:blipFill rotWithShape="1">
          <a:blip r:embed="rId2">
            <a:alphaModFix amt="40000"/>
          </a:blip>
          <a:srcRect l="-80" t="13798" r="80" b="33333"/>
          <a:stretch/>
        </p:blipFill>
        <p:spPr>
          <a:xfrm rot="10800000">
            <a:off x="0" y="-9525"/>
            <a:ext cx="9143999" cy="14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2">
            <a:alphaModFix amt="40000"/>
          </a:blip>
          <a:srcRect l="38738" t="13798" r="4543" b="33333"/>
          <a:stretch/>
        </p:blipFill>
        <p:spPr>
          <a:xfrm rot="5400000">
            <a:off x="-1879962" y="1886162"/>
            <a:ext cx="5186374" cy="14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/>
          <p:nvPr/>
        </p:nvSpPr>
        <p:spPr>
          <a:xfrm flipH="1">
            <a:off x="-34273" y="-169579"/>
            <a:ext cx="3112592" cy="1207115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666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-38141" y="-95552"/>
            <a:ext cx="2602905" cy="969222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rot="5400000" flipH="1">
            <a:off x="-303587" y="18898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424663" y="2966925"/>
            <a:ext cx="211500" cy="211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rot="5400000" flipH="1">
            <a:off x="6026169" y="1950593"/>
            <a:ext cx="5118366" cy="1207096"/>
          </a:xfrm>
          <a:custGeom>
            <a:avLst/>
            <a:gdLst/>
            <a:ahLst/>
            <a:cxnLst/>
            <a:rect l="l" t="t" r="r" b="b"/>
            <a:pathLst>
              <a:path w="56836" h="32622" extrusionOk="0">
                <a:moveTo>
                  <a:pt x="56836" y="1"/>
                </a:moveTo>
                <a:lnTo>
                  <a:pt x="0" y="1458"/>
                </a:lnTo>
                <a:lnTo>
                  <a:pt x="0" y="5493"/>
                </a:lnTo>
                <a:lnTo>
                  <a:pt x="478" y="5446"/>
                </a:lnTo>
                <a:lnTo>
                  <a:pt x="1027" y="5446"/>
                </a:lnTo>
                <a:lnTo>
                  <a:pt x="1815" y="5470"/>
                </a:lnTo>
                <a:lnTo>
                  <a:pt x="2771" y="5541"/>
                </a:lnTo>
                <a:lnTo>
                  <a:pt x="3344" y="5613"/>
                </a:lnTo>
                <a:lnTo>
                  <a:pt x="3917" y="5708"/>
                </a:lnTo>
                <a:lnTo>
                  <a:pt x="4562" y="5804"/>
                </a:lnTo>
                <a:lnTo>
                  <a:pt x="5230" y="5947"/>
                </a:lnTo>
                <a:lnTo>
                  <a:pt x="5947" y="6114"/>
                </a:lnTo>
                <a:lnTo>
                  <a:pt x="6687" y="6305"/>
                </a:lnTo>
                <a:lnTo>
                  <a:pt x="7475" y="6544"/>
                </a:lnTo>
                <a:lnTo>
                  <a:pt x="8287" y="6807"/>
                </a:lnTo>
                <a:lnTo>
                  <a:pt x="9123" y="7117"/>
                </a:lnTo>
                <a:lnTo>
                  <a:pt x="10006" y="7476"/>
                </a:lnTo>
                <a:lnTo>
                  <a:pt x="10914" y="7882"/>
                </a:lnTo>
                <a:lnTo>
                  <a:pt x="11821" y="8335"/>
                </a:lnTo>
                <a:lnTo>
                  <a:pt x="12776" y="8813"/>
                </a:lnTo>
                <a:lnTo>
                  <a:pt x="13755" y="9386"/>
                </a:lnTo>
                <a:lnTo>
                  <a:pt x="14735" y="9983"/>
                </a:lnTo>
                <a:lnTo>
                  <a:pt x="15761" y="10652"/>
                </a:lnTo>
                <a:lnTo>
                  <a:pt x="16788" y="11368"/>
                </a:lnTo>
                <a:lnTo>
                  <a:pt x="17815" y="12156"/>
                </a:lnTo>
                <a:lnTo>
                  <a:pt x="18890" y="13016"/>
                </a:lnTo>
                <a:lnTo>
                  <a:pt x="19940" y="13947"/>
                </a:lnTo>
                <a:lnTo>
                  <a:pt x="21039" y="14950"/>
                </a:lnTo>
                <a:lnTo>
                  <a:pt x="22114" y="16025"/>
                </a:lnTo>
                <a:lnTo>
                  <a:pt x="25982" y="19965"/>
                </a:lnTo>
                <a:lnTo>
                  <a:pt x="27916" y="21923"/>
                </a:lnTo>
                <a:lnTo>
                  <a:pt x="28896" y="22854"/>
                </a:lnTo>
                <a:lnTo>
                  <a:pt x="29875" y="23786"/>
                </a:lnTo>
                <a:lnTo>
                  <a:pt x="30878" y="24693"/>
                </a:lnTo>
                <a:lnTo>
                  <a:pt x="31881" y="25577"/>
                </a:lnTo>
                <a:lnTo>
                  <a:pt x="32884" y="26413"/>
                </a:lnTo>
                <a:lnTo>
                  <a:pt x="33887" y="27225"/>
                </a:lnTo>
                <a:lnTo>
                  <a:pt x="34913" y="27989"/>
                </a:lnTo>
                <a:lnTo>
                  <a:pt x="35940" y="28729"/>
                </a:lnTo>
                <a:lnTo>
                  <a:pt x="36967" y="29398"/>
                </a:lnTo>
                <a:lnTo>
                  <a:pt x="38018" y="30019"/>
                </a:lnTo>
                <a:lnTo>
                  <a:pt x="38567" y="30305"/>
                </a:lnTo>
                <a:lnTo>
                  <a:pt x="39092" y="30592"/>
                </a:lnTo>
                <a:lnTo>
                  <a:pt x="39618" y="30854"/>
                </a:lnTo>
                <a:lnTo>
                  <a:pt x="40167" y="31093"/>
                </a:lnTo>
                <a:lnTo>
                  <a:pt x="40716" y="31332"/>
                </a:lnTo>
                <a:lnTo>
                  <a:pt x="41242" y="31547"/>
                </a:lnTo>
                <a:lnTo>
                  <a:pt x="41791" y="31738"/>
                </a:lnTo>
                <a:lnTo>
                  <a:pt x="42340" y="31905"/>
                </a:lnTo>
                <a:lnTo>
                  <a:pt x="42913" y="32072"/>
                </a:lnTo>
                <a:lnTo>
                  <a:pt x="43463" y="32216"/>
                </a:lnTo>
                <a:lnTo>
                  <a:pt x="44036" y="32335"/>
                </a:lnTo>
                <a:lnTo>
                  <a:pt x="44585" y="32430"/>
                </a:lnTo>
                <a:lnTo>
                  <a:pt x="45158" y="32502"/>
                </a:lnTo>
                <a:lnTo>
                  <a:pt x="45731" y="32574"/>
                </a:lnTo>
                <a:lnTo>
                  <a:pt x="46304" y="32598"/>
                </a:lnTo>
                <a:lnTo>
                  <a:pt x="46901" y="32622"/>
                </a:lnTo>
                <a:lnTo>
                  <a:pt x="47474" y="32622"/>
                </a:lnTo>
                <a:lnTo>
                  <a:pt x="48071" y="32574"/>
                </a:lnTo>
                <a:lnTo>
                  <a:pt x="48668" y="32526"/>
                </a:lnTo>
                <a:lnTo>
                  <a:pt x="49265" y="32454"/>
                </a:lnTo>
                <a:lnTo>
                  <a:pt x="49862" y="32359"/>
                </a:lnTo>
                <a:lnTo>
                  <a:pt x="50483" y="32216"/>
                </a:lnTo>
                <a:lnTo>
                  <a:pt x="51104" y="32072"/>
                </a:lnTo>
                <a:lnTo>
                  <a:pt x="51701" y="31905"/>
                </a:lnTo>
                <a:lnTo>
                  <a:pt x="52322" y="31690"/>
                </a:lnTo>
                <a:lnTo>
                  <a:pt x="52967" y="31451"/>
                </a:lnTo>
                <a:lnTo>
                  <a:pt x="53588" y="31213"/>
                </a:lnTo>
                <a:lnTo>
                  <a:pt x="54233" y="30926"/>
                </a:lnTo>
                <a:lnTo>
                  <a:pt x="54877" y="30592"/>
                </a:lnTo>
                <a:lnTo>
                  <a:pt x="55522" y="30257"/>
                </a:lnTo>
                <a:lnTo>
                  <a:pt x="56167" y="29875"/>
                </a:lnTo>
                <a:lnTo>
                  <a:pt x="56836" y="29493"/>
                </a:lnTo>
                <a:lnTo>
                  <a:pt x="568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86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8"/>
          <p:cNvGrpSpPr/>
          <p:nvPr/>
        </p:nvGrpSpPr>
        <p:grpSpPr>
          <a:xfrm rot="-5400000">
            <a:off x="8462400" y="378889"/>
            <a:ext cx="600300" cy="143100"/>
            <a:chOff x="2985700" y="316300"/>
            <a:chExt cx="600300" cy="143100"/>
          </a:xfrm>
        </p:grpSpPr>
        <p:sp>
          <p:nvSpPr>
            <p:cNvPr id="115" name="Google Shape;115;p8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8"/>
          <p:cNvSpPr/>
          <p:nvPr/>
        </p:nvSpPr>
        <p:spPr>
          <a:xfrm flipH="1">
            <a:off x="8510223" y="1016050"/>
            <a:ext cx="384000" cy="384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>
            <a:off x="-49765" y="4001482"/>
            <a:ext cx="9229740" cy="1207096"/>
          </a:xfrm>
          <a:custGeom>
            <a:avLst/>
            <a:gdLst/>
            <a:ahLst/>
            <a:cxnLst/>
            <a:rect l="l" t="t" r="r" b="b"/>
            <a:pathLst>
              <a:path w="56836" h="32622" extrusionOk="0">
                <a:moveTo>
                  <a:pt x="56836" y="1"/>
                </a:moveTo>
                <a:lnTo>
                  <a:pt x="0" y="1458"/>
                </a:lnTo>
                <a:lnTo>
                  <a:pt x="0" y="5493"/>
                </a:lnTo>
                <a:lnTo>
                  <a:pt x="478" y="5446"/>
                </a:lnTo>
                <a:lnTo>
                  <a:pt x="1027" y="5446"/>
                </a:lnTo>
                <a:lnTo>
                  <a:pt x="1815" y="5470"/>
                </a:lnTo>
                <a:lnTo>
                  <a:pt x="2771" y="5541"/>
                </a:lnTo>
                <a:lnTo>
                  <a:pt x="3344" y="5613"/>
                </a:lnTo>
                <a:lnTo>
                  <a:pt x="3917" y="5708"/>
                </a:lnTo>
                <a:lnTo>
                  <a:pt x="4562" y="5804"/>
                </a:lnTo>
                <a:lnTo>
                  <a:pt x="5230" y="5947"/>
                </a:lnTo>
                <a:lnTo>
                  <a:pt x="5947" y="6114"/>
                </a:lnTo>
                <a:lnTo>
                  <a:pt x="6687" y="6305"/>
                </a:lnTo>
                <a:lnTo>
                  <a:pt x="7475" y="6544"/>
                </a:lnTo>
                <a:lnTo>
                  <a:pt x="8287" y="6807"/>
                </a:lnTo>
                <a:lnTo>
                  <a:pt x="9123" y="7117"/>
                </a:lnTo>
                <a:lnTo>
                  <a:pt x="10006" y="7476"/>
                </a:lnTo>
                <a:lnTo>
                  <a:pt x="10914" y="7882"/>
                </a:lnTo>
                <a:lnTo>
                  <a:pt x="11821" y="8335"/>
                </a:lnTo>
                <a:lnTo>
                  <a:pt x="12776" y="8813"/>
                </a:lnTo>
                <a:lnTo>
                  <a:pt x="13755" y="9386"/>
                </a:lnTo>
                <a:lnTo>
                  <a:pt x="14735" y="9983"/>
                </a:lnTo>
                <a:lnTo>
                  <a:pt x="15761" y="10652"/>
                </a:lnTo>
                <a:lnTo>
                  <a:pt x="16788" y="11368"/>
                </a:lnTo>
                <a:lnTo>
                  <a:pt x="17815" y="12156"/>
                </a:lnTo>
                <a:lnTo>
                  <a:pt x="18890" y="13016"/>
                </a:lnTo>
                <a:lnTo>
                  <a:pt x="19940" y="13947"/>
                </a:lnTo>
                <a:lnTo>
                  <a:pt x="21039" y="14950"/>
                </a:lnTo>
                <a:lnTo>
                  <a:pt x="22114" y="16025"/>
                </a:lnTo>
                <a:lnTo>
                  <a:pt x="25982" y="19965"/>
                </a:lnTo>
                <a:lnTo>
                  <a:pt x="27916" y="21923"/>
                </a:lnTo>
                <a:lnTo>
                  <a:pt x="28896" y="22854"/>
                </a:lnTo>
                <a:lnTo>
                  <a:pt x="29875" y="23786"/>
                </a:lnTo>
                <a:lnTo>
                  <a:pt x="30878" y="24693"/>
                </a:lnTo>
                <a:lnTo>
                  <a:pt x="31881" y="25577"/>
                </a:lnTo>
                <a:lnTo>
                  <a:pt x="32884" y="26413"/>
                </a:lnTo>
                <a:lnTo>
                  <a:pt x="33887" y="27225"/>
                </a:lnTo>
                <a:lnTo>
                  <a:pt x="34913" y="27989"/>
                </a:lnTo>
                <a:lnTo>
                  <a:pt x="35940" y="28729"/>
                </a:lnTo>
                <a:lnTo>
                  <a:pt x="36967" y="29398"/>
                </a:lnTo>
                <a:lnTo>
                  <a:pt x="38018" y="30019"/>
                </a:lnTo>
                <a:lnTo>
                  <a:pt x="38567" y="30305"/>
                </a:lnTo>
                <a:lnTo>
                  <a:pt x="39092" y="30592"/>
                </a:lnTo>
                <a:lnTo>
                  <a:pt x="39618" y="30854"/>
                </a:lnTo>
                <a:lnTo>
                  <a:pt x="40167" y="31093"/>
                </a:lnTo>
                <a:lnTo>
                  <a:pt x="40716" y="31332"/>
                </a:lnTo>
                <a:lnTo>
                  <a:pt x="41242" y="31547"/>
                </a:lnTo>
                <a:lnTo>
                  <a:pt x="41791" y="31738"/>
                </a:lnTo>
                <a:lnTo>
                  <a:pt x="42340" y="31905"/>
                </a:lnTo>
                <a:lnTo>
                  <a:pt x="42913" y="32072"/>
                </a:lnTo>
                <a:lnTo>
                  <a:pt x="43463" y="32216"/>
                </a:lnTo>
                <a:lnTo>
                  <a:pt x="44036" y="32335"/>
                </a:lnTo>
                <a:lnTo>
                  <a:pt x="44585" y="32430"/>
                </a:lnTo>
                <a:lnTo>
                  <a:pt x="45158" y="32502"/>
                </a:lnTo>
                <a:lnTo>
                  <a:pt x="45731" y="32574"/>
                </a:lnTo>
                <a:lnTo>
                  <a:pt x="46304" y="32598"/>
                </a:lnTo>
                <a:lnTo>
                  <a:pt x="46901" y="32622"/>
                </a:lnTo>
                <a:lnTo>
                  <a:pt x="47474" y="32622"/>
                </a:lnTo>
                <a:lnTo>
                  <a:pt x="48071" y="32574"/>
                </a:lnTo>
                <a:lnTo>
                  <a:pt x="48668" y="32526"/>
                </a:lnTo>
                <a:lnTo>
                  <a:pt x="49265" y="32454"/>
                </a:lnTo>
                <a:lnTo>
                  <a:pt x="49862" y="32359"/>
                </a:lnTo>
                <a:lnTo>
                  <a:pt x="50483" y="32216"/>
                </a:lnTo>
                <a:lnTo>
                  <a:pt x="51104" y="32072"/>
                </a:lnTo>
                <a:lnTo>
                  <a:pt x="51701" y="31905"/>
                </a:lnTo>
                <a:lnTo>
                  <a:pt x="52322" y="31690"/>
                </a:lnTo>
                <a:lnTo>
                  <a:pt x="52967" y="31451"/>
                </a:lnTo>
                <a:lnTo>
                  <a:pt x="53588" y="31213"/>
                </a:lnTo>
                <a:lnTo>
                  <a:pt x="54233" y="30926"/>
                </a:lnTo>
                <a:lnTo>
                  <a:pt x="54877" y="30592"/>
                </a:lnTo>
                <a:lnTo>
                  <a:pt x="55522" y="30257"/>
                </a:lnTo>
                <a:lnTo>
                  <a:pt x="56167" y="29875"/>
                </a:lnTo>
                <a:lnTo>
                  <a:pt x="56836" y="29493"/>
                </a:lnTo>
                <a:lnTo>
                  <a:pt x="568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179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1162200" y="1307100"/>
            <a:ext cx="6819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/>
          <p:cNvPicPr preferRelativeResize="0"/>
          <p:nvPr/>
        </p:nvPicPr>
        <p:blipFill rotWithShape="1">
          <a:blip r:embed="rId2">
            <a:alphaModFix amt="40000"/>
          </a:blip>
          <a:srcRect t="33147" r="43480" b="22514"/>
          <a:stretch/>
        </p:blipFill>
        <p:spPr>
          <a:xfrm rot="5400000" flipH="1">
            <a:off x="-1971261" y="1960176"/>
            <a:ext cx="5168148" cy="12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2"/>
          </p:nvPr>
        </p:nvSpPr>
        <p:spPr>
          <a:xfrm>
            <a:off x="1711469" y="1560846"/>
            <a:ext cx="262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"/>
          </p:nvPr>
        </p:nvSpPr>
        <p:spPr>
          <a:xfrm>
            <a:off x="1711469" y="1918770"/>
            <a:ext cx="262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3"/>
          </p:nvPr>
        </p:nvSpPr>
        <p:spPr>
          <a:xfrm>
            <a:off x="5749966" y="1560846"/>
            <a:ext cx="262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4"/>
          </p:nvPr>
        </p:nvSpPr>
        <p:spPr>
          <a:xfrm>
            <a:off x="5749966" y="1918770"/>
            <a:ext cx="262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5"/>
          </p:nvPr>
        </p:nvSpPr>
        <p:spPr>
          <a:xfrm>
            <a:off x="1711469" y="3090021"/>
            <a:ext cx="262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6"/>
          </p:nvPr>
        </p:nvSpPr>
        <p:spPr>
          <a:xfrm>
            <a:off x="1711469" y="3447946"/>
            <a:ext cx="262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7"/>
          </p:nvPr>
        </p:nvSpPr>
        <p:spPr>
          <a:xfrm>
            <a:off x="5749966" y="3090021"/>
            <a:ext cx="26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8"/>
          </p:nvPr>
        </p:nvSpPr>
        <p:spPr>
          <a:xfrm>
            <a:off x="5749966" y="3447946"/>
            <a:ext cx="262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9" hasCustomPrompt="1"/>
          </p:nvPr>
        </p:nvSpPr>
        <p:spPr>
          <a:xfrm>
            <a:off x="855749" y="1718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13" hasCustomPrompt="1"/>
          </p:nvPr>
        </p:nvSpPr>
        <p:spPr>
          <a:xfrm>
            <a:off x="855749" y="3242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4" hasCustomPrompt="1"/>
          </p:nvPr>
        </p:nvSpPr>
        <p:spPr>
          <a:xfrm>
            <a:off x="4898100" y="1718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98100" y="3242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/>
          <p:nvPr/>
        </p:nvSpPr>
        <p:spPr>
          <a:xfrm>
            <a:off x="-103625" y="4495875"/>
            <a:ext cx="9247682" cy="675378"/>
          </a:xfrm>
          <a:custGeom>
            <a:avLst/>
            <a:gdLst/>
            <a:ahLst/>
            <a:cxnLst/>
            <a:rect l="l" t="t" r="r" b="b"/>
            <a:pathLst>
              <a:path w="145301" h="24755" extrusionOk="0">
                <a:moveTo>
                  <a:pt x="125170" y="0"/>
                </a:moveTo>
                <a:lnTo>
                  <a:pt x="124258" y="21"/>
                </a:lnTo>
                <a:lnTo>
                  <a:pt x="123346" y="64"/>
                </a:lnTo>
                <a:lnTo>
                  <a:pt x="122413" y="106"/>
                </a:lnTo>
                <a:lnTo>
                  <a:pt x="121458" y="191"/>
                </a:lnTo>
                <a:lnTo>
                  <a:pt x="120483" y="255"/>
                </a:lnTo>
                <a:lnTo>
                  <a:pt x="119486" y="361"/>
                </a:lnTo>
                <a:lnTo>
                  <a:pt x="118489" y="467"/>
                </a:lnTo>
                <a:lnTo>
                  <a:pt x="117471" y="615"/>
                </a:lnTo>
                <a:lnTo>
                  <a:pt x="116431" y="764"/>
                </a:lnTo>
                <a:lnTo>
                  <a:pt x="115371" y="912"/>
                </a:lnTo>
                <a:lnTo>
                  <a:pt x="114289" y="1103"/>
                </a:lnTo>
                <a:lnTo>
                  <a:pt x="113207" y="1294"/>
                </a:lnTo>
                <a:lnTo>
                  <a:pt x="112083" y="1506"/>
                </a:lnTo>
                <a:lnTo>
                  <a:pt x="110937" y="1740"/>
                </a:lnTo>
                <a:lnTo>
                  <a:pt x="109771" y="1994"/>
                </a:lnTo>
                <a:lnTo>
                  <a:pt x="108583" y="2270"/>
                </a:lnTo>
                <a:lnTo>
                  <a:pt x="107374" y="2567"/>
                </a:lnTo>
                <a:lnTo>
                  <a:pt x="104892" y="3203"/>
                </a:lnTo>
                <a:lnTo>
                  <a:pt x="102283" y="3903"/>
                </a:lnTo>
                <a:lnTo>
                  <a:pt x="99589" y="4709"/>
                </a:lnTo>
                <a:lnTo>
                  <a:pt x="96768" y="5579"/>
                </a:lnTo>
                <a:lnTo>
                  <a:pt x="93841" y="6533"/>
                </a:lnTo>
                <a:lnTo>
                  <a:pt x="90765" y="7573"/>
                </a:lnTo>
                <a:lnTo>
                  <a:pt x="87583" y="8697"/>
                </a:lnTo>
                <a:lnTo>
                  <a:pt x="84274" y="9906"/>
                </a:lnTo>
                <a:lnTo>
                  <a:pt x="80817" y="11221"/>
                </a:lnTo>
                <a:lnTo>
                  <a:pt x="77211" y="12621"/>
                </a:lnTo>
                <a:lnTo>
                  <a:pt x="73457" y="14106"/>
                </a:lnTo>
                <a:lnTo>
                  <a:pt x="72460" y="14509"/>
                </a:lnTo>
                <a:lnTo>
                  <a:pt x="71484" y="14870"/>
                </a:lnTo>
                <a:lnTo>
                  <a:pt x="69532" y="15570"/>
                </a:lnTo>
                <a:lnTo>
                  <a:pt x="67602" y="16227"/>
                </a:lnTo>
                <a:lnTo>
                  <a:pt x="65693" y="16800"/>
                </a:lnTo>
                <a:lnTo>
                  <a:pt x="63805" y="17330"/>
                </a:lnTo>
                <a:lnTo>
                  <a:pt x="61939" y="17818"/>
                </a:lnTo>
                <a:lnTo>
                  <a:pt x="60072" y="18242"/>
                </a:lnTo>
                <a:lnTo>
                  <a:pt x="58248" y="18603"/>
                </a:lnTo>
                <a:lnTo>
                  <a:pt x="56445" y="18921"/>
                </a:lnTo>
                <a:lnTo>
                  <a:pt x="54663" y="19197"/>
                </a:lnTo>
                <a:lnTo>
                  <a:pt x="52881" y="19430"/>
                </a:lnTo>
                <a:lnTo>
                  <a:pt x="51142" y="19600"/>
                </a:lnTo>
                <a:lnTo>
                  <a:pt x="49424" y="19748"/>
                </a:lnTo>
                <a:lnTo>
                  <a:pt x="47727" y="19833"/>
                </a:lnTo>
                <a:lnTo>
                  <a:pt x="46051" y="19897"/>
                </a:lnTo>
                <a:lnTo>
                  <a:pt x="44418" y="19918"/>
                </a:lnTo>
                <a:lnTo>
                  <a:pt x="42785" y="19897"/>
                </a:lnTo>
                <a:lnTo>
                  <a:pt x="41194" y="19833"/>
                </a:lnTo>
                <a:lnTo>
                  <a:pt x="39624" y="19727"/>
                </a:lnTo>
                <a:lnTo>
                  <a:pt x="38076" y="19621"/>
                </a:lnTo>
                <a:lnTo>
                  <a:pt x="36548" y="19451"/>
                </a:lnTo>
                <a:lnTo>
                  <a:pt x="35042" y="19260"/>
                </a:lnTo>
                <a:lnTo>
                  <a:pt x="33579" y="19048"/>
                </a:lnTo>
                <a:lnTo>
                  <a:pt x="32136" y="18815"/>
                </a:lnTo>
                <a:lnTo>
                  <a:pt x="30736" y="18539"/>
                </a:lnTo>
                <a:lnTo>
                  <a:pt x="29336" y="18263"/>
                </a:lnTo>
                <a:lnTo>
                  <a:pt x="27979" y="17945"/>
                </a:lnTo>
                <a:lnTo>
                  <a:pt x="26664" y="17627"/>
                </a:lnTo>
                <a:lnTo>
                  <a:pt x="25370" y="17266"/>
                </a:lnTo>
                <a:lnTo>
                  <a:pt x="24097" y="16906"/>
                </a:lnTo>
                <a:lnTo>
                  <a:pt x="22846" y="16524"/>
                </a:lnTo>
                <a:lnTo>
                  <a:pt x="21637" y="16121"/>
                </a:lnTo>
                <a:lnTo>
                  <a:pt x="20470" y="15718"/>
                </a:lnTo>
                <a:lnTo>
                  <a:pt x="19325" y="15294"/>
                </a:lnTo>
                <a:lnTo>
                  <a:pt x="18200" y="14870"/>
                </a:lnTo>
                <a:lnTo>
                  <a:pt x="17119" y="14424"/>
                </a:lnTo>
                <a:lnTo>
                  <a:pt x="16079" y="13979"/>
                </a:lnTo>
                <a:lnTo>
                  <a:pt x="15061" y="13533"/>
                </a:lnTo>
                <a:lnTo>
                  <a:pt x="14085" y="13088"/>
                </a:lnTo>
                <a:lnTo>
                  <a:pt x="13131" y="12642"/>
                </a:lnTo>
                <a:lnTo>
                  <a:pt x="12219" y="12176"/>
                </a:lnTo>
                <a:lnTo>
                  <a:pt x="11328" y="11730"/>
                </a:lnTo>
                <a:lnTo>
                  <a:pt x="10479" y="11285"/>
                </a:lnTo>
                <a:lnTo>
                  <a:pt x="9673" y="10839"/>
                </a:lnTo>
                <a:lnTo>
                  <a:pt x="8167" y="9991"/>
                </a:lnTo>
                <a:lnTo>
                  <a:pt x="6788" y="9164"/>
                </a:lnTo>
                <a:lnTo>
                  <a:pt x="5579" y="8379"/>
                </a:lnTo>
                <a:lnTo>
                  <a:pt x="4498" y="7679"/>
                </a:lnTo>
                <a:lnTo>
                  <a:pt x="3586" y="7021"/>
                </a:lnTo>
                <a:lnTo>
                  <a:pt x="2843" y="6491"/>
                </a:lnTo>
                <a:lnTo>
                  <a:pt x="2249" y="6024"/>
                </a:lnTo>
                <a:lnTo>
                  <a:pt x="1825" y="5706"/>
                </a:lnTo>
                <a:lnTo>
                  <a:pt x="1464" y="5409"/>
                </a:lnTo>
                <a:lnTo>
                  <a:pt x="1" y="24754"/>
                </a:lnTo>
                <a:lnTo>
                  <a:pt x="145300" y="24754"/>
                </a:lnTo>
                <a:lnTo>
                  <a:pt x="145300" y="3691"/>
                </a:lnTo>
                <a:lnTo>
                  <a:pt x="143752" y="3139"/>
                </a:lnTo>
                <a:lnTo>
                  <a:pt x="142225" y="2630"/>
                </a:lnTo>
                <a:lnTo>
                  <a:pt x="140676" y="2164"/>
                </a:lnTo>
                <a:lnTo>
                  <a:pt x="139149" y="1740"/>
                </a:lnTo>
                <a:lnTo>
                  <a:pt x="137600" y="1337"/>
                </a:lnTo>
                <a:lnTo>
                  <a:pt x="136031" y="997"/>
                </a:lnTo>
                <a:lnTo>
                  <a:pt x="135246" y="849"/>
                </a:lnTo>
                <a:lnTo>
                  <a:pt x="134461" y="700"/>
                </a:lnTo>
                <a:lnTo>
                  <a:pt x="133655" y="573"/>
                </a:lnTo>
                <a:lnTo>
                  <a:pt x="132849" y="467"/>
                </a:lnTo>
                <a:lnTo>
                  <a:pt x="132022" y="361"/>
                </a:lnTo>
                <a:lnTo>
                  <a:pt x="131216" y="276"/>
                </a:lnTo>
                <a:lnTo>
                  <a:pt x="130388" y="191"/>
                </a:lnTo>
                <a:lnTo>
                  <a:pt x="129540" y="127"/>
                </a:lnTo>
                <a:lnTo>
                  <a:pt x="128692" y="64"/>
                </a:lnTo>
                <a:lnTo>
                  <a:pt x="127822" y="43"/>
                </a:lnTo>
                <a:lnTo>
                  <a:pt x="126952" y="21"/>
                </a:lnTo>
                <a:lnTo>
                  <a:pt x="12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156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 rot="5400000">
            <a:off x="121825" y="392039"/>
            <a:ext cx="600300" cy="143100"/>
            <a:chOff x="2985700" y="316300"/>
            <a:chExt cx="600300" cy="143100"/>
          </a:xfrm>
        </p:grpSpPr>
        <p:sp>
          <p:nvSpPr>
            <p:cNvPr id="186" name="Google Shape;186;p13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3"/>
          <p:cNvSpPr/>
          <p:nvPr/>
        </p:nvSpPr>
        <p:spPr>
          <a:xfrm rot="10800000">
            <a:off x="3916500" y="213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1724100" y="472025"/>
            <a:ext cx="5695800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6"/>
          <p:cNvGrpSpPr/>
          <p:nvPr/>
        </p:nvGrpSpPr>
        <p:grpSpPr>
          <a:xfrm rot="5400000">
            <a:off x="4199734" y="247480"/>
            <a:ext cx="742428" cy="9141555"/>
            <a:chOff x="4159264" y="-6535"/>
            <a:chExt cx="1096805" cy="5154237"/>
          </a:xfrm>
        </p:grpSpPr>
        <p:sp>
          <p:nvSpPr>
            <p:cNvPr id="408" name="Google Shape;408;p26"/>
            <p:cNvSpPr/>
            <p:nvPr/>
          </p:nvSpPr>
          <p:spPr>
            <a:xfrm rot="5400000" flipH="1">
              <a:off x="2046057" y="2109009"/>
              <a:ext cx="5151899" cy="925486"/>
            </a:xfrm>
            <a:custGeom>
              <a:avLst/>
              <a:gdLst/>
              <a:ahLst/>
              <a:cxnLst/>
              <a:rect l="l" t="t" r="r" b="b"/>
              <a:pathLst>
                <a:path w="56836" h="32622" extrusionOk="0">
                  <a:moveTo>
                    <a:pt x="56836" y="1"/>
                  </a:moveTo>
                  <a:lnTo>
                    <a:pt x="0" y="1458"/>
                  </a:lnTo>
                  <a:lnTo>
                    <a:pt x="0" y="5493"/>
                  </a:lnTo>
                  <a:lnTo>
                    <a:pt x="478" y="5446"/>
                  </a:lnTo>
                  <a:lnTo>
                    <a:pt x="1027" y="5446"/>
                  </a:lnTo>
                  <a:lnTo>
                    <a:pt x="1815" y="5470"/>
                  </a:lnTo>
                  <a:lnTo>
                    <a:pt x="2771" y="5541"/>
                  </a:lnTo>
                  <a:lnTo>
                    <a:pt x="3344" y="5613"/>
                  </a:lnTo>
                  <a:lnTo>
                    <a:pt x="3917" y="5708"/>
                  </a:lnTo>
                  <a:lnTo>
                    <a:pt x="4562" y="5804"/>
                  </a:lnTo>
                  <a:lnTo>
                    <a:pt x="5230" y="5947"/>
                  </a:lnTo>
                  <a:lnTo>
                    <a:pt x="5947" y="6114"/>
                  </a:lnTo>
                  <a:lnTo>
                    <a:pt x="6687" y="6305"/>
                  </a:lnTo>
                  <a:lnTo>
                    <a:pt x="7475" y="6544"/>
                  </a:lnTo>
                  <a:lnTo>
                    <a:pt x="8287" y="6807"/>
                  </a:lnTo>
                  <a:lnTo>
                    <a:pt x="9123" y="7117"/>
                  </a:lnTo>
                  <a:lnTo>
                    <a:pt x="10006" y="7476"/>
                  </a:lnTo>
                  <a:lnTo>
                    <a:pt x="10914" y="7882"/>
                  </a:lnTo>
                  <a:lnTo>
                    <a:pt x="11821" y="8335"/>
                  </a:lnTo>
                  <a:lnTo>
                    <a:pt x="12776" y="8813"/>
                  </a:lnTo>
                  <a:lnTo>
                    <a:pt x="13755" y="9386"/>
                  </a:lnTo>
                  <a:lnTo>
                    <a:pt x="14735" y="9983"/>
                  </a:lnTo>
                  <a:lnTo>
                    <a:pt x="15761" y="10652"/>
                  </a:lnTo>
                  <a:lnTo>
                    <a:pt x="16788" y="11368"/>
                  </a:lnTo>
                  <a:lnTo>
                    <a:pt x="17815" y="12156"/>
                  </a:lnTo>
                  <a:lnTo>
                    <a:pt x="18890" y="13016"/>
                  </a:lnTo>
                  <a:lnTo>
                    <a:pt x="19940" y="13947"/>
                  </a:lnTo>
                  <a:lnTo>
                    <a:pt x="21039" y="14950"/>
                  </a:lnTo>
                  <a:lnTo>
                    <a:pt x="22114" y="16025"/>
                  </a:lnTo>
                  <a:lnTo>
                    <a:pt x="25982" y="19965"/>
                  </a:lnTo>
                  <a:lnTo>
                    <a:pt x="27916" y="21923"/>
                  </a:lnTo>
                  <a:lnTo>
                    <a:pt x="28896" y="22854"/>
                  </a:lnTo>
                  <a:lnTo>
                    <a:pt x="29875" y="23786"/>
                  </a:lnTo>
                  <a:lnTo>
                    <a:pt x="30878" y="24693"/>
                  </a:lnTo>
                  <a:lnTo>
                    <a:pt x="31881" y="25577"/>
                  </a:lnTo>
                  <a:lnTo>
                    <a:pt x="32884" y="26413"/>
                  </a:lnTo>
                  <a:lnTo>
                    <a:pt x="33887" y="27225"/>
                  </a:lnTo>
                  <a:lnTo>
                    <a:pt x="34913" y="27989"/>
                  </a:lnTo>
                  <a:lnTo>
                    <a:pt x="35940" y="28729"/>
                  </a:lnTo>
                  <a:lnTo>
                    <a:pt x="36967" y="29398"/>
                  </a:lnTo>
                  <a:lnTo>
                    <a:pt x="38018" y="30019"/>
                  </a:lnTo>
                  <a:lnTo>
                    <a:pt x="38567" y="30305"/>
                  </a:lnTo>
                  <a:lnTo>
                    <a:pt x="39092" y="30592"/>
                  </a:lnTo>
                  <a:lnTo>
                    <a:pt x="39618" y="30854"/>
                  </a:lnTo>
                  <a:lnTo>
                    <a:pt x="40167" y="31093"/>
                  </a:lnTo>
                  <a:lnTo>
                    <a:pt x="40716" y="31332"/>
                  </a:lnTo>
                  <a:lnTo>
                    <a:pt x="41242" y="31547"/>
                  </a:lnTo>
                  <a:lnTo>
                    <a:pt x="41791" y="31738"/>
                  </a:lnTo>
                  <a:lnTo>
                    <a:pt x="42340" y="31905"/>
                  </a:lnTo>
                  <a:lnTo>
                    <a:pt x="42913" y="32072"/>
                  </a:lnTo>
                  <a:lnTo>
                    <a:pt x="43463" y="32216"/>
                  </a:lnTo>
                  <a:lnTo>
                    <a:pt x="44036" y="32335"/>
                  </a:lnTo>
                  <a:lnTo>
                    <a:pt x="44585" y="32430"/>
                  </a:lnTo>
                  <a:lnTo>
                    <a:pt x="45158" y="32502"/>
                  </a:lnTo>
                  <a:lnTo>
                    <a:pt x="45731" y="32574"/>
                  </a:lnTo>
                  <a:lnTo>
                    <a:pt x="46304" y="32598"/>
                  </a:lnTo>
                  <a:lnTo>
                    <a:pt x="46901" y="32622"/>
                  </a:lnTo>
                  <a:lnTo>
                    <a:pt x="47474" y="32622"/>
                  </a:lnTo>
                  <a:lnTo>
                    <a:pt x="48071" y="32574"/>
                  </a:lnTo>
                  <a:lnTo>
                    <a:pt x="48668" y="32526"/>
                  </a:lnTo>
                  <a:lnTo>
                    <a:pt x="49265" y="32454"/>
                  </a:lnTo>
                  <a:lnTo>
                    <a:pt x="49862" y="32359"/>
                  </a:lnTo>
                  <a:lnTo>
                    <a:pt x="50483" y="32216"/>
                  </a:lnTo>
                  <a:lnTo>
                    <a:pt x="51104" y="32072"/>
                  </a:lnTo>
                  <a:lnTo>
                    <a:pt x="51701" y="31905"/>
                  </a:lnTo>
                  <a:lnTo>
                    <a:pt x="52322" y="31690"/>
                  </a:lnTo>
                  <a:lnTo>
                    <a:pt x="52967" y="31451"/>
                  </a:lnTo>
                  <a:lnTo>
                    <a:pt x="53588" y="31213"/>
                  </a:lnTo>
                  <a:lnTo>
                    <a:pt x="54233" y="30926"/>
                  </a:lnTo>
                  <a:lnTo>
                    <a:pt x="54877" y="30592"/>
                  </a:lnTo>
                  <a:lnTo>
                    <a:pt x="55522" y="30257"/>
                  </a:lnTo>
                  <a:lnTo>
                    <a:pt x="56167" y="29875"/>
                  </a:lnTo>
                  <a:lnTo>
                    <a:pt x="56836" y="29493"/>
                  </a:lnTo>
                  <a:lnTo>
                    <a:pt x="56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42875" dist="47625" dir="174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973169" y="-6535"/>
              <a:ext cx="2829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26"/>
          <p:cNvSpPr/>
          <p:nvPr/>
        </p:nvSpPr>
        <p:spPr>
          <a:xfrm rot="10800000">
            <a:off x="7598200" y="478980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6"/>
          <p:cNvSpPr/>
          <p:nvPr/>
        </p:nvSpPr>
        <p:spPr>
          <a:xfrm>
            <a:off x="7200160" y="-161875"/>
            <a:ext cx="2502624" cy="970587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76200" dir="78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7613080" y="-102353"/>
            <a:ext cx="2092885" cy="779332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66675" dir="78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4285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9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/>
          <p:nvPr/>
        </p:nvSpPr>
        <p:spPr>
          <a:xfrm>
            <a:off x="711150" y="3175338"/>
            <a:ext cx="4672500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9"/>
          <p:cNvSpPr txBox="1">
            <a:spLocks noGrp="1"/>
          </p:cNvSpPr>
          <p:nvPr>
            <p:ph type="ctrTitle"/>
          </p:nvPr>
        </p:nvSpPr>
        <p:spPr>
          <a:xfrm>
            <a:off x="711149" y="628153"/>
            <a:ext cx="7832775" cy="242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solidFill>
                  <a:schemeClr val="lt2"/>
                </a:solidFill>
              </a:rPr>
              <a:t>Deep Learning</a:t>
            </a:r>
            <a:br>
              <a:rPr lang="en" sz="4300" dirty="0">
                <a:solidFill>
                  <a:schemeClr val="lt2"/>
                </a:solidFill>
              </a:rPr>
            </a:br>
            <a:r>
              <a:rPr lang="en" sz="7500" b="1" dirty="0"/>
              <a:t>Final Project</a:t>
            </a:r>
            <a:endParaRPr sz="7500" b="1" dirty="0"/>
          </a:p>
        </p:txBody>
      </p:sp>
      <p:sp>
        <p:nvSpPr>
          <p:cNvPr id="426" name="Google Shape;426;p29"/>
          <p:cNvSpPr txBox="1">
            <a:spLocks noGrp="1"/>
          </p:cNvSpPr>
          <p:nvPr>
            <p:ph type="subTitle" idx="1"/>
          </p:nvPr>
        </p:nvSpPr>
        <p:spPr>
          <a:xfrm>
            <a:off x="711150" y="3196788"/>
            <a:ext cx="46725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tx1"/>
                </a:solidFill>
              </a:rPr>
              <a:t>Roy Madpis &amp; Michael Kobaivanov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Parking clearness cases vs time graph </a:t>
            </a:r>
            <a:r>
              <a:rPr lang="en-US" sz="24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– </a:t>
            </a:r>
            <a:r>
              <a:rPr lang="en-US" sz="2400" b="0" dirty="0">
                <a:solidFill>
                  <a:srgbClr val="6E5FFF"/>
                </a:solidFill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street 1</a:t>
            </a:r>
            <a:endParaRPr lang="he-IL" sz="1600" dirty="0">
              <a:solidFill>
                <a:srgbClr val="6E5FF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3EEE07B8-C0F7-4E55-993D-5C8152776482}"/>
              </a:ext>
            </a:extLst>
          </p:cNvPr>
          <p:cNvGrpSpPr/>
          <p:nvPr/>
        </p:nvGrpSpPr>
        <p:grpSpPr>
          <a:xfrm>
            <a:off x="1411953" y="4296475"/>
            <a:ext cx="6320095" cy="694319"/>
            <a:chOff x="1223084" y="4021995"/>
            <a:chExt cx="6320095" cy="694319"/>
          </a:xfrm>
        </p:grpSpPr>
        <p:sp>
          <p:nvSpPr>
            <p:cNvPr id="11" name="Google Shape;553;p33">
              <a:extLst>
                <a:ext uri="{FF2B5EF4-FFF2-40B4-BE49-F238E27FC236}">
                  <a16:creationId xmlns:a16="http://schemas.microsoft.com/office/drawing/2014/main" id="{16164D41-6ABC-4391-B2A8-4747597304C2}"/>
                </a:ext>
              </a:extLst>
            </p:cNvPr>
            <p:cNvSpPr/>
            <p:nvPr/>
          </p:nvSpPr>
          <p:spPr>
            <a:xfrm>
              <a:off x="1288686" y="4021995"/>
              <a:ext cx="6254493" cy="694319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D7D7352-6F26-4929-AEC5-EF32856880ED}"/>
                </a:ext>
              </a:extLst>
            </p:cNvPr>
            <p:cNvSpPr txBox="1"/>
            <p:nvPr/>
          </p:nvSpPr>
          <p:spPr>
            <a:xfrm>
              <a:off x="1223084" y="4052669"/>
              <a:ext cx="625449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800" b="1" dirty="0">
                  <a:latin typeface="Cabin" panose="020B0604020202020204" charset="0"/>
                </a:rPr>
                <a:t>In street 1 - Most of the parking clearness cases occur between 14:00 – 22:00</a:t>
              </a:r>
              <a:endParaRPr lang="he-IL" sz="1800" b="1" dirty="0">
                <a:latin typeface="Cabin" panose="020B0604020202020204" charset="0"/>
              </a:endParaRPr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F431BAE7-BD85-41E1-BAAD-66F0343A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306" y="1191623"/>
            <a:ext cx="4695388" cy="30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Parking clearness cases vs time graph </a:t>
            </a:r>
            <a:r>
              <a:rPr lang="en-US" sz="24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– </a:t>
            </a:r>
            <a:r>
              <a:rPr lang="en-US" sz="2400" b="0" dirty="0">
                <a:solidFill>
                  <a:srgbClr val="6E5FFF"/>
                </a:solidFill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street 2</a:t>
            </a:r>
            <a:endParaRPr lang="he-IL" sz="1600" dirty="0">
              <a:solidFill>
                <a:srgbClr val="6E5FF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CF70E39-D958-420E-9665-B42E7EE866BA}"/>
              </a:ext>
            </a:extLst>
          </p:cNvPr>
          <p:cNvGrpSpPr/>
          <p:nvPr/>
        </p:nvGrpSpPr>
        <p:grpSpPr>
          <a:xfrm>
            <a:off x="1730855" y="4351840"/>
            <a:ext cx="5682290" cy="694319"/>
            <a:chOff x="1282633" y="4021995"/>
            <a:chExt cx="6260546" cy="694319"/>
          </a:xfrm>
        </p:grpSpPr>
        <p:sp>
          <p:nvSpPr>
            <p:cNvPr id="11" name="Google Shape;553;p33">
              <a:extLst>
                <a:ext uri="{FF2B5EF4-FFF2-40B4-BE49-F238E27FC236}">
                  <a16:creationId xmlns:a16="http://schemas.microsoft.com/office/drawing/2014/main" id="{16164D41-6ABC-4391-B2A8-4747597304C2}"/>
                </a:ext>
              </a:extLst>
            </p:cNvPr>
            <p:cNvSpPr/>
            <p:nvPr/>
          </p:nvSpPr>
          <p:spPr>
            <a:xfrm>
              <a:off x="1288686" y="4021995"/>
              <a:ext cx="6254493" cy="694319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D7D7352-6F26-4929-AEC5-EF32856880ED}"/>
                </a:ext>
              </a:extLst>
            </p:cNvPr>
            <p:cNvSpPr txBox="1"/>
            <p:nvPr/>
          </p:nvSpPr>
          <p:spPr>
            <a:xfrm>
              <a:off x="1282633" y="4045988"/>
              <a:ext cx="625449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800" b="1" dirty="0">
                  <a:latin typeface="Cabin" panose="020B0604020202020204" charset="0"/>
                </a:rPr>
                <a:t>In street 1 - Most of the parking clearness cases occur between 17:00 – 21:00</a:t>
              </a:r>
              <a:endParaRPr lang="he-IL" sz="1800" b="1" dirty="0">
                <a:latin typeface="Cabin" panose="020B0604020202020204" charset="0"/>
              </a:endParaRPr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A969B87-495A-47DB-8E29-6F14D61E6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42" y="1121194"/>
            <a:ext cx="4648716" cy="31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Parking clearness cases vs time graph </a:t>
            </a:r>
            <a:r>
              <a:rPr lang="en-US" sz="24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– </a:t>
            </a:r>
            <a:r>
              <a:rPr lang="en-US" sz="2400" b="0" dirty="0">
                <a:solidFill>
                  <a:srgbClr val="6E5FFF"/>
                </a:solidFill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street 3</a:t>
            </a:r>
            <a:endParaRPr lang="he-IL" sz="1600" dirty="0">
              <a:solidFill>
                <a:srgbClr val="6E5FF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693DDE59-EA6A-4799-B933-3B17465EBC46}"/>
              </a:ext>
            </a:extLst>
          </p:cNvPr>
          <p:cNvGrpSpPr/>
          <p:nvPr/>
        </p:nvGrpSpPr>
        <p:grpSpPr>
          <a:xfrm>
            <a:off x="1781274" y="4351840"/>
            <a:ext cx="5581452" cy="694319"/>
            <a:chOff x="1288686" y="4021995"/>
            <a:chExt cx="6254493" cy="694319"/>
          </a:xfrm>
        </p:grpSpPr>
        <p:sp>
          <p:nvSpPr>
            <p:cNvPr id="11" name="Google Shape;553;p33">
              <a:extLst>
                <a:ext uri="{FF2B5EF4-FFF2-40B4-BE49-F238E27FC236}">
                  <a16:creationId xmlns:a16="http://schemas.microsoft.com/office/drawing/2014/main" id="{16164D41-6ABC-4391-B2A8-4747597304C2}"/>
                </a:ext>
              </a:extLst>
            </p:cNvPr>
            <p:cNvSpPr/>
            <p:nvPr/>
          </p:nvSpPr>
          <p:spPr>
            <a:xfrm>
              <a:off x="1288686" y="4021995"/>
              <a:ext cx="6254493" cy="694319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D7D7352-6F26-4929-AEC5-EF32856880ED}"/>
                </a:ext>
              </a:extLst>
            </p:cNvPr>
            <p:cNvSpPr txBox="1"/>
            <p:nvPr/>
          </p:nvSpPr>
          <p:spPr>
            <a:xfrm>
              <a:off x="1288686" y="4069983"/>
              <a:ext cx="625449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800" b="1" dirty="0">
                  <a:latin typeface="Cabin" panose="020B0604020202020204" charset="0"/>
                </a:rPr>
                <a:t>In street 1 - Most of the parking clearness cases occur between 11:00 – 01:00</a:t>
              </a:r>
              <a:endParaRPr lang="he-IL" sz="1800" b="1" dirty="0">
                <a:latin typeface="Cabin" panose="020B0604020202020204" charset="0"/>
              </a:endParaRPr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  <p:pic>
        <p:nvPicPr>
          <p:cNvPr id="10" name="תמונה 9">
            <a:extLst>
              <a:ext uri="{FF2B5EF4-FFF2-40B4-BE49-F238E27FC236}">
                <a16:creationId xmlns:a16="http://schemas.microsoft.com/office/drawing/2014/main" id="{339DC234-26E5-4E69-951F-4F65B673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00" y="1088336"/>
            <a:ext cx="4855000" cy="32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  <p:sp>
        <p:nvSpPr>
          <p:cNvPr id="12" name="Google Shape;553;p33">
            <a:extLst>
              <a:ext uri="{FF2B5EF4-FFF2-40B4-BE49-F238E27FC236}">
                <a16:creationId xmlns:a16="http://schemas.microsoft.com/office/drawing/2014/main" id="{81D72B4C-2083-439D-B2AC-1FA5F9BCDF8C}"/>
              </a:ext>
            </a:extLst>
          </p:cNvPr>
          <p:cNvSpPr/>
          <p:nvPr/>
        </p:nvSpPr>
        <p:spPr>
          <a:xfrm>
            <a:off x="1512220" y="293876"/>
            <a:ext cx="6254493" cy="72502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6317" y="267801"/>
            <a:ext cx="5671366" cy="922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0" dirty="0">
                <a:solidFill>
                  <a:srgbClr val="6E5FFF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5 min intervals </a:t>
            </a:r>
            <a:r>
              <a:rPr lang="en-US" sz="2000" b="0" dirty="0"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with parking clearness</a:t>
            </a:r>
            <a:br>
              <a:rPr lang="en-US" sz="2000" b="0" dirty="0"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</a:br>
            <a:r>
              <a:rPr lang="en-US" sz="2000" b="0" dirty="0"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out of the total 5 min intervals</a:t>
            </a:r>
            <a:r>
              <a:rPr lang="en-US" sz="2000" b="0" dirty="0">
                <a:solidFill>
                  <a:srgbClr val="6E5FFF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 for each street</a:t>
            </a:r>
            <a:endParaRPr lang="he-IL" sz="1600" dirty="0">
              <a:solidFill>
                <a:srgbClr val="6E5FF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C0422859-CFEA-4CCC-9EDC-FACC231C8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12" y="1233431"/>
            <a:ext cx="2187177" cy="37317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C0816FD8-670D-4DF0-9F42-7C3D6ACFA606}"/>
              </a:ext>
            </a:extLst>
          </p:cNvPr>
          <p:cNvSpPr/>
          <p:nvPr/>
        </p:nvSpPr>
        <p:spPr>
          <a:xfrm rot="10800000">
            <a:off x="5037898" y="1812937"/>
            <a:ext cx="590719" cy="517890"/>
          </a:xfrm>
          <a:prstGeom prst="rect">
            <a:avLst/>
          </a:prstGeom>
          <a:noFill/>
          <a:ln>
            <a:solidFill>
              <a:srgbClr val="6E5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29097E9E-52D8-448D-90E9-3093B19D2BA7}"/>
              </a:ext>
            </a:extLst>
          </p:cNvPr>
          <p:cNvSpPr/>
          <p:nvPr/>
        </p:nvSpPr>
        <p:spPr>
          <a:xfrm rot="10800000">
            <a:off x="5037897" y="3102813"/>
            <a:ext cx="590719" cy="517890"/>
          </a:xfrm>
          <a:prstGeom prst="rect">
            <a:avLst/>
          </a:prstGeom>
          <a:noFill/>
          <a:ln>
            <a:solidFill>
              <a:srgbClr val="6E5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61F0BEF-0927-42BD-8883-A57C364706B9}"/>
              </a:ext>
            </a:extLst>
          </p:cNvPr>
          <p:cNvSpPr/>
          <p:nvPr/>
        </p:nvSpPr>
        <p:spPr>
          <a:xfrm rot="10800000">
            <a:off x="5016400" y="4351411"/>
            <a:ext cx="590719" cy="517890"/>
          </a:xfrm>
          <a:prstGeom prst="rect">
            <a:avLst/>
          </a:prstGeom>
          <a:noFill/>
          <a:ln>
            <a:solidFill>
              <a:srgbClr val="6E5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EBDAE8A7-467A-4E43-93C6-95353110B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24" y="5326417"/>
            <a:ext cx="4215992" cy="2238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98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-221212" y="881781"/>
            <a:ext cx="9759713" cy="2414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Cabin" panose="020B0604020202020204" charset="0"/>
              </a:rPr>
              <a:t>We saw different behavior for each street</a:t>
            </a:r>
            <a:br>
              <a:rPr lang="en-US" sz="3200" b="0" dirty="0">
                <a:latin typeface="Cabin" panose="020B0604020202020204" charset="0"/>
              </a:rPr>
            </a:br>
            <a:r>
              <a:rPr lang="en-US" sz="3600" b="0" dirty="0">
                <a:latin typeface="Cabin" panose="020B0604020202020204" charset="0"/>
                <a:sym typeface="Wingdings" panose="05000000000000000000" pitchFamily="2" charset="2"/>
              </a:rPr>
              <a:t> we need to build a model for each street</a:t>
            </a:r>
            <a:endParaRPr sz="3600" b="0" dirty="0">
              <a:latin typeface="Cabin" panose="020B0604020202020204" charset="0"/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F9C090D8-38B6-4810-A752-7FA1D9C66B6C}"/>
              </a:ext>
            </a:extLst>
          </p:cNvPr>
          <p:cNvGrpSpPr/>
          <p:nvPr/>
        </p:nvGrpSpPr>
        <p:grpSpPr>
          <a:xfrm>
            <a:off x="8290879" y="605119"/>
            <a:ext cx="667050" cy="648000"/>
            <a:chOff x="622709" y="121971"/>
            <a:chExt cx="667050" cy="648000"/>
          </a:xfrm>
        </p:grpSpPr>
        <p:sp>
          <p:nvSpPr>
            <p:cNvPr id="13" name="Google Shape;441;p31">
              <a:extLst>
                <a:ext uri="{FF2B5EF4-FFF2-40B4-BE49-F238E27FC236}">
                  <a16:creationId xmlns:a16="http://schemas.microsoft.com/office/drawing/2014/main" id="{0BD58C2F-F674-46A9-A4DC-B17D1145C47F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31">
              <a:extLst>
                <a:ext uri="{FF2B5EF4-FFF2-40B4-BE49-F238E27FC236}">
                  <a16:creationId xmlns:a16="http://schemas.microsoft.com/office/drawing/2014/main" id="{5F79CF8C-B648-4332-93F8-4169D5B8E6EC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</p:spTree>
    <p:extLst>
      <p:ext uri="{BB962C8B-B14F-4D97-AF65-F5344CB8AC3E}">
        <p14:creationId xmlns:p14="http://schemas.microsoft.com/office/powerpoint/2010/main" val="4845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1444753" y="3515495"/>
            <a:ext cx="6254493" cy="69431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1326300" y="2556064"/>
            <a:ext cx="649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</a:t>
            </a:r>
            <a:endParaRPr dirty="0"/>
          </a:p>
        </p:txBody>
      </p:sp>
      <p:sp>
        <p:nvSpPr>
          <p:cNvPr id="555" name="Google Shape;555;p33"/>
          <p:cNvSpPr txBox="1">
            <a:spLocks noGrp="1"/>
          </p:cNvSpPr>
          <p:nvPr>
            <p:ph type="subTitle" idx="1"/>
          </p:nvPr>
        </p:nvSpPr>
        <p:spPr>
          <a:xfrm>
            <a:off x="1520871" y="3516972"/>
            <a:ext cx="6102255" cy="694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Modeling approach + performance on train + test sets</a:t>
            </a:r>
            <a:endParaRPr sz="1600" dirty="0"/>
          </a:p>
        </p:txBody>
      </p:sp>
      <p:sp>
        <p:nvSpPr>
          <p:cNvPr id="556" name="Google Shape;556;p33"/>
          <p:cNvSpPr/>
          <p:nvPr/>
        </p:nvSpPr>
        <p:spPr>
          <a:xfrm>
            <a:off x="3947850" y="1080311"/>
            <a:ext cx="1248300" cy="1248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3"/>
          <p:cNvSpPr txBox="1">
            <a:spLocks noGrp="1"/>
          </p:cNvSpPr>
          <p:nvPr>
            <p:ph type="title" idx="2"/>
          </p:nvPr>
        </p:nvSpPr>
        <p:spPr>
          <a:xfrm>
            <a:off x="3945600" y="1207361"/>
            <a:ext cx="125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e-IL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77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Modeling approach</a:t>
            </a:r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03</a:t>
              </a:r>
              <a:endParaRPr lang="en" dirty="0"/>
            </a:p>
          </p:txBody>
        </p:sp>
      </p:grpSp>
      <p:sp>
        <p:nvSpPr>
          <p:cNvPr id="7" name="Google Shape;554;p33">
            <a:extLst>
              <a:ext uri="{FF2B5EF4-FFF2-40B4-BE49-F238E27FC236}">
                <a16:creationId xmlns:a16="http://schemas.microsoft.com/office/drawing/2014/main" id="{6BDE25D7-40B8-4099-AA9F-FCB5B62AE6A8}"/>
              </a:ext>
            </a:extLst>
          </p:cNvPr>
          <p:cNvSpPr txBox="1">
            <a:spLocks/>
          </p:cNvSpPr>
          <p:nvPr/>
        </p:nvSpPr>
        <p:spPr>
          <a:xfrm>
            <a:off x="1242135" y="1135781"/>
            <a:ext cx="7436782" cy="143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en-US" dirty="0">
                <a:latin typeface="Cabin" panose="020B0604020202020204" charset="0"/>
              </a:rPr>
              <a:t>Step 1</a:t>
            </a:r>
            <a:r>
              <a:rPr lang="en-US" sz="2400" b="0" dirty="0">
                <a:latin typeface="Cabin" panose="020B0604020202020204" charset="0"/>
              </a:rPr>
              <a:t>: build a Neural Net </a:t>
            </a:r>
            <a:r>
              <a:rPr lang="en-US" sz="2400" dirty="0">
                <a:solidFill>
                  <a:srgbClr val="6E5FFF"/>
                </a:solidFill>
                <a:latin typeface="Cabin" panose="020B0604020202020204" charset="0"/>
              </a:rPr>
              <a:t>regression</a:t>
            </a:r>
            <a:r>
              <a:rPr lang="en-US" sz="2400" b="0" dirty="0">
                <a:latin typeface="Cabin" panose="020B0604020202020204" charset="0"/>
              </a:rPr>
              <a:t> model that predicts, for each </a:t>
            </a:r>
            <a:r>
              <a:rPr lang="en-US" sz="2400" dirty="0">
                <a:solidFill>
                  <a:srgbClr val="6E5FFF"/>
                </a:solidFill>
                <a:latin typeface="Cabin" panose="020B0604020202020204" charset="0"/>
              </a:rPr>
              <a:t>5 minutes </a:t>
            </a:r>
            <a:r>
              <a:rPr lang="en-US" sz="2400" b="0" dirty="0">
                <a:latin typeface="Cabin" panose="020B0604020202020204" charset="0"/>
              </a:rPr>
              <a:t>interval “how many available parking spaces” there would be.</a:t>
            </a:r>
          </a:p>
        </p:txBody>
      </p:sp>
      <p:grpSp>
        <p:nvGrpSpPr>
          <p:cNvPr id="8" name="Group 136">
            <a:extLst>
              <a:ext uri="{FF2B5EF4-FFF2-40B4-BE49-F238E27FC236}">
                <a16:creationId xmlns:a16="http://schemas.microsoft.com/office/drawing/2014/main" id="{77B9684A-6AEE-42B9-B666-AFC22616304F}"/>
              </a:ext>
            </a:extLst>
          </p:cNvPr>
          <p:cNvGrpSpPr/>
          <p:nvPr/>
        </p:nvGrpSpPr>
        <p:grpSpPr>
          <a:xfrm>
            <a:off x="751612" y="1265221"/>
            <a:ext cx="461491" cy="461491"/>
            <a:chOff x="1487382" y="1604340"/>
            <a:chExt cx="841200" cy="841200"/>
          </a:xfrm>
        </p:grpSpPr>
        <p:sp>
          <p:nvSpPr>
            <p:cNvPr id="10" name="Google Shape;466;p32">
              <a:extLst>
                <a:ext uri="{FF2B5EF4-FFF2-40B4-BE49-F238E27FC236}">
                  <a16:creationId xmlns:a16="http://schemas.microsoft.com/office/drawing/2014/main" id="{C46F9DBF-B4FF-4A87-92CD-EDA6C965CB99}"/>
                </a:ext>
              </a:extLst>
            </p:cNvPr>
            <p:cNvSpPr/>
            <p:nvPr/>
          </p:nvSpPr>
          <p:spPr>
            <a:xfrm>
              <a:off x="1487382" y="1604340"/>
              <a:ext cx="841200" cy="84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" name="Google Shape;469;p32">
              <a:extLst>
                <a:ext uri="{FF2B5EF4-FFF2-40B4-BE49-F238E27FC236}">
                  <a16:creationId xmlns:a16="http://schemas.microsoft.com/office/drawing/2014/main" id="{B12BEDEE-AAAD-4821-8803-87E0FAB51DF6}"/>
                </a:ext>
              </a:extLst>
            </p:cNvPr>
            <p:cNvGrpSpPr/>
            <p:nvPr/>
          </p:nvGrpSpPr>
          <p:grpSpPr>
            <a:xfrm>
              <a:off x="1679378" y="1796336"/>
              <a:ext cx="457209" cy="457209"/>
              <a:chOff x="238125" y="749225"/>
              <a:chExt cx="372350" cy="372350"/>
            </a:xfrm>
          </p:grpSpPr>
          <p:sp>
            <p:nvSpPr>
              <p:cNvPr id="12" name="Google Shape;470;p32">
                <a:extLst>
                  <a:ext uri="{FF2B5EF4-FFF2-40B4-BE49-F238E27FC236}">
                    <a16:creationId xmlns:a16="http://schemas.microsoft.com/office/drawing/2014/main" id="{AA51C9EA-9CE7-4F49-A506-D75F7DE3265F}"/>
                  </a:ext>
                </a:extLst>
              </p:cNvPr>
              <p:cNvSpPr/>
              <p:nvPr/>
            </p:nvSpPr>
            <p:spPr>
              <a:xfrm>
                <a:off x="427825" y="939550"/>
                <a:ext cx="1003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988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1466" y="3911"/>
                    </a:lnTo>
                    <a:lnTo>
                      <a:pt x="1543" y="3988"/>
                    </a:lnTo>
                    <a:lnTo>
                      <a:pt x="1749" y="3988"/>
                    </a:lnTo>
                    <a:lnTo>
                      <a:pt x="1826" y="3911"/>
                    </a:lnTo>
                    <a:lnTo>
                      <a:pt x="3936" y="1801"/>
                    </a:lnTo>
                    <a:lnTo>
                      <a:pt x="3987" y="1724"/>
                    </a:lnTo>
                    <a:lnTo>
                      <a:pt x="4013" y="1621"/>
                    </a:lnTo>
                    <a:lnTo>
                      <a:pt x="3987" y="1518"/>
                    </a:lnTo>
                    <a:lnTo>
                      <a:pt x="3936" y="1441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71;p32">
                <a:extLst>
                  <a:ext uri="{FF2B5EF4-FFF2-40B4-BE49-F238E27FC236}">
                    <a16:creationId xmlns:a16="http://schemas.microsoft.com/office/drawing/2014/main" id="{EF6004E9-9999-4F41-8253-440A2A6D76BD}"/>
                  </a:ext>
                </a:extLst>
              </p:cNvPr>
              <p:cNvSpPr/>
              <p:nvPr/>
            </p:nvSpPr>
            <p:spPr>
              <a:xfrm>
                <a:off x="427825" y="939550"/>
                <a:ext cx="842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345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900" y="3345"/>
                    </a:lnTo>
                    <a:lnTo>
                      <a:pt x="1261" y="3139"/>
                    </a:lnTo>
                    <a:lnTo>
                      <a:pt x="1646" y="2907"/>
                    </a:lnTo>
                    <a:lnTo>
                      <a:pt x="2006" y="2624"/>
                    </a:lnTo>
                    <a:lnTo>
                      <a:pt x="2341" y="2316"/>
                    </a:lnTo>
                    <a:lnTo>
                      <a:pt x="2650" y="1981"/>
                    </a:lnTo>
                    <a:lnTo>
                      <a:pt x="2907" y="1621"/>
                    </a:lnTo>
                    <a:lnTo>
                      <a:pt x="3164" y="1261"/>
                    </a:lnTo>
                    <a:lnTo>
                      <a:pt x="3370" y="875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72;p32">
                <a:extLst>
                  <a:ext uri="{FF2B5EF4-FFF2-40B4-BE49-F238E27FC236}">
                    <a16:creationId xmlns:a16="http://schemas.microsoft.com/office/drawing/2014/main" id="{3CC2BD4C-1309-4463-A545-053747501D7E}"/>
                  </a:ext>
                </a:extLst>
              </p:cNvPr>
              <p:cNvSpPr/>
              <p:nvPr/>
            </p:nvSpPr>
            <p:spPr>
              <a:xfrm>
                <a:off x="479250" y="991000"/>
                <a:ext cx="12607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017" extrusionOk="0">
                    <a:moveTo>
                      <a:pt x="1647" y="1"/>
                    </a:moveTo>
                    <a:lnTo>
                      <a:pt x="1" y="1621"/>
                    </a:lnTo>
                    <a:lnTo>
                      <a:pt x="3062" y="4682"/>
                    </a:lnTo>
                    <a:lnTo>
                      <a:pt x="3242" y="4811"/>
                    </a:lnTo>
                    <a:lnTo>
                      <a:pt x="3448" y="4939"/>
                    </a:lnTo>
                    <a:lnTo>
                      <a:pt x="3653" y="4991"/>
                    </a:lnTo>
                    <a:lnTo>
                      <a:pt x="3885" y="5016"/>
                    </a:lnTo>
                    <a:lnTo>
                      <a:pt x="4091" y="4991"/>
                    </a:lnTo>
                    <a:lnTo>
                      <a:pt x="4297" y="4939"/>
                    </a:lnTo>
                    <a:lnTo>
                      <a:pt x="4502" y="4811"/>
                    </a:lnTo>
                    <a:lnTo>
                      <a:pt x="4682" y="4682"/>
                    </a:lnTo>
                    <a:lnTo>
                      <a:pt x="4837" y="4502"/>
                    </a:lnTo>
                    <a:lnTo>
                      <a:pt x="4940" y="4296"/>
                    </a:lnTo>
                    <a:lnTo>
                      <a:pt x="5017" y="4065"/>
                    </a:lnTo>
                    <a:lnTo>
                      <a:pt x="5042" y="3859"/>
                    </a:lnTo>
                    <a:lnTo>
                      <a:pt x="5017" y="3627"/>
                    </a:lnTo>
                    <a:lnTo>
                      <a:pt x="4940" y="3422"/>
                    </a:lnTo>
                    <a:lnTo>
                      <a:pt x="4837" y="3216"/>
                    </a:lnTo>
                    <a:lnTo>
                      <a:pt x="4682" y="3036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73;p32">
                <a:extLst>
                  <a:ext uri="{FF2B5EF4-FFF2-40B4-BE49-F238E27FC236}">
                    <a16:creationId xmlns:a16="http://schemas.microsoft.com/office/drawing/2014/main" id="{157A9534-957B-41E8-B12B-BFF59C718A2F}"/>
                  </a:ext>
                </a:extLst>
              </p:cNvPr>
              <p:cNvSpPr/>
              <p:nvPr/>
            </p:nvSpPr>
            <p:spPr>
              <a:xfrm>
                <a:off x="243250" y="755000"/>
                <a:ext cx="27140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10856" h="10830" extrusionOk="0">
                    <a:moveTo>
                      <a:pt x="5428" y="1"/>
                    </a:moveTo>
                    <a:lnTo>
                      <a:pt x="4888" y="26"/>
                    </a:lnTo>
                    <a:lnTo>
                      <a:pt x="4348" y="103"/>
                    </a:lnTo>
                    <a:lnTo>
                      <a:pt x="3808" y="232"/>
                    </a:lnTo>
                    <a:lnTo>
                      <a:pt x="3319" y="412"/>
                    </a:lnTo>
                    <a:lnTo>
                      <a:pt x="2856" y="644"/>
                    </a:lnTo>
                    <a:lnTo>
                      <a:pt x="2393" y="927"/>
                    </a:lnTo>
                    <a:lnTo>
                      <a:pt x="1981" y="1235"/>
                    </a:lnTo>
                    <a:lnTo>
                      <a:pt x="1596" y="1570"/>
                    </a:lnTo>
                    <a:lnTo>
                      <a:pt x="1235" y="1955"/>
                    </a:lnTo>
                    <a:lnTo>
                      <a:pt x="927" y="2393"/>
                    </a:lnTo>
                    <a:lnTo>
                      <a:pt x="670" y="2830"/>
                    </a:lnTo>
                    <a:lnTo>
                      <a:pt x="438" y="3293"/>
                    </a:lnTo>
                    <a:lnTo>
                      <a:pt x="258" y="3807"/>
                    </a:lnTo>
                    <a:lnTo>
                      <a:pt x="129" y="4322"/>
                    </a:lnTo>
                    <a:lnTo>
                      <a:pt x="27" y="4862"/>
                    </a:lnTo>
                    <a:lnTo>
                      <a:pt x="1" y="5402"/>
                    </a:lnTo>
                    <a:lnTo>
                      <a:pt x="27" y="5968"/>
                    </a:lnTo>
                    <a:lnTo>
                      <a:pt x="129" y="6508"/>
                    </a:lnTo>
                    <a:lnTo>
                      <a:pt x="258" y="7023"/>
                    </a:lnTo>
                    <a:lnTo>
                      <a:pt x="438" y="7537"/>
                    </a:lnTo>
                    <a:lnTo>
                      <a:pt x="670" y="8000"/>
                    </a:lnTo>
                    <a:lnTo>
                      <a:pt x="927" y="8437"/>
                    </a:lnTo>
                    <a:lnTo>
                      <a:pt x="1235" y="8875"/>
                    </a:lnTo>
                    <a:lnTo>
                      <a:pt x="1596" y="9261"/>
                    </a:lnTo>
                    <a:lnTo>
                      <a:pt x="1981" y="9595"/>
                    </a:lnTo>
                    <a:lnTo>
                      <a:pt x="2393" y="9904"/>
                    </a:lnTo>
                    <a:lnTo>
                      <a:pt x="2856" y="10187"/>
                    </a:lnTo>
                    <a:lnTo>
                      <a:pt x="3319" y="10418"/>
                    </a:lnTo>
                    <a:lnTo>
                      <a:pt x="3808" y="10598"/>
                    </a:lnTo>
                    <a:lnTo>
                      <a:pt x="4348" y="10727"/>
                    </a:lnTo>
                    <a:lnTo>
                      <a:pt x="4888" y="10804"/>
                    </a:lnTo>
                    <a:lnTo>
                      <a:pt x="5428" y="10830"/>
                    </a:lnTo>
                    <a:lnTo>
                      <a:pt x="5994" y="10804"/>
                    </a:lnTo>
                    <a:lnTo>
                      <a:pt x="6534" y="10727"/>
                    </a:lnTo>
                    <a:lnTo>
                      <a:pt x="7049" y="10598"/>
                    </a:lnTo>
                    <a:lnTo>
                      <a:pt x="7537" y="10418"/>
                    </a:lnTo>
                    <a:lnTo>
                      <a:pt x="8026" y="10187"/>
                    </a:lnTo>
                    <a:lnTo>
                      <a:pt x="8463" y="9904"/>
                    </a:lnTo>
                    <a:lnTo>
                      <a:pt x="8875" y="9595"/>
                    </a:lnTo>
                    <a:lnTo>
                      <a:pt x="9261" y="9261"/>
                    </a:lnTo>
                    <a:lnTo>
                      <a:pt x="9621" y="8875"/>
                    </a:lnTo>
                    <a:lnTo>
                      <a:pt x="9930" y="8437"/>
                    </a:lnTo>
                    <a:lnTo>
                      <a:pt x="10213" y="8000"/>
                    </a:lnTo>
                    <a:lnTo>
                      <a:pt x="10418" y="7537"/>
                    </a:lnTo>
                    <a:lnTo>
                      <a:pt x="10624" y="7023"/>
                    </a:lnTo>
                    <a:lnTo>
                      <a:pt x="10753" y="6508"/>
                    </a:lnTo>
                    <a:lnTo>
                      <a:pt x="10830" y="5968"/>
                    </a:lnTo>
                    <a:lnTo>
                      <a:pt x="10856" y="5402"/>
                    </a:lnTo>
                    <a:lnTo>
                      <a:pt x="10830" y="4862"/>
                    </a:lnTo>
                    <a:lnTo>
                      <a:pt x="10753" y="4322"/>
                    </a:lnTo>
                    <a:lnTo>
                      <a:pt x="10624" y="3807"/>
                    </a:lnTo>
                    <a:lnTo>
                      <a:pt x="10418" y="3293"/>
                    </a:lnTo>
                    <a:lnTo>
                      <a:pt x="10213" y="2830"/>
                    </a:lnTo>
                    <a:lnTo>
                      <a:pt x="9930" y="2393"/>
                    </a:lnTo>
                    <a:lnTo>
                      <a:pt x="9621" y="1955"/>
                    </a:lnTo>
                    <a:lnTo>
                      <a:pt x="9261" y="1570"/>
                    </a:lnTo>
                    <a:lnTo>
                      <a:pt x="8875" y="1235"/>
                    </a:lnTo>
                    <a:lnTo>
                      <a:pt x="8463" y="927"/>
                    </a:lnTo>
                    <a:lnTo>
                      <a:pt x="8026" y="644"/>
                    </a:lnTo>
                    <a:lnTo>
                      <a:pt x="7537" y="412"/>
                    </a:lnTo>
                    <a:lnTo>
                      <a:pt x="7049" y="232"/>
                    </a:lnTo>
                    <a:lnTo>
                      <a:pt x="6534" y="103"/>
                    </a:lnTo>
                    <a:lnTo>
                      <a:pt x="5994" y="26"/>
                    </a:lnTo>
                    <a:lnTo>
                      <a:pt x="542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74;p32">
                <a:extLst>
                  <a:ext uri="{FF2B5EF4-FFF2-40B4-BE49-F238E27FC236}">
                    <a16:creationId xmlns:a16="http://schemas.microsoft.com/office/drawing/2014/main" id="{767392BD-F493-4796-B13C-04080AC270AC}"/>
                  </a:ext>
                </a:extLst>
              </p:cNvPr>
              <p:cNvSpPr/>
              <p:nvPr/>
            </p:nvSpPr>
            <p:spPr>
              <a:xfrm>
                <a:off x="369300" y="755000"/>
                <a:ext cx="14535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10830" extrusionOk="0">
                    <a:moveTo>
                      <a:pt x="0" y="1"/>
                    </a:moveTo>
                    <a:lnTo>
                      <a:pt x="463" y="52"/>
                    </a:lnTo>
                    <a:lnTo>
                      <a:pt x="926" y="155"/>
                    </a:lnTo>
                    <a:lnTo>
                      <a:pt x="1364" y="283"/>
                    </a:lnTo>
                    <a:lnTo>
                      <a:pt x="1827" y="464"/>
                    </a:lnTo>
                    <a:lnTo>
                      <a:pt x="2238" y="695"/>
                    </a:lnTo>
                    <a:lnTo>
                      <a:pt x="2650" y="952"/>
                    </a:lnTo>
                    <a:lnTo>
                      <a:pt x="3061" y="1235"/>
                    </a:lnTo>
                    <a:lnTo>
                      <a:pt x="3421" y="1570"/>
                    </a:lnTo>
                    <a:lnTo>
                      <a:pt x="3807" y="1981"/>
                    </a:lnTo>
                    <a:lnTo>
                      <a:pt x="4116" y="2418"/>
                    </a:lnTo>
                    <a:lnTo>
                      <a:pt x="4399" y="2881"/>
                    </a:lnTo>
                    <a:lnTo>
                      <a:pt x="4605" y="3370"/>
                    </a:lnTo>
                    <a:lnTo>
                      <a:pt x="4785" y="3859"/>
                    </a:lnTo>
                    <a:lnTo>
                      <a:pt x="4913" y="4373"/>
                    </a:lnTo>
                    <a:lnTo>
                      <a:pt x="4991" y="4888"/>
                    </a:lnTo>
                    <a:lnTo>
                      <a:pt x="5016" y="5402"/>
                    </a:lnTo>
                    <a:lnTo>
                      <a:pt x="4991" y="5942"/>
                    </a:lnTo>
                    <a:lnTo>
                      <a:pt x="4913" y="6457"/>
                    </a:lnTo>
                    <a:lnTo>
                      <a:pt x="4785" y="6946"/>
                    </a:lnTo>
                    <a:lnTo>
                      <a:pt x="4605" y="7460"/>
                    </a:lnTo>
                    <a:lnTo>
                      <a:pt x="4399" y="7949"/>
                    </a:lnTo>
                    <a:lnTo>
                      <a:pt x="4116" y="8386"/>
                    </a:lnTo>
                    <a:lnTo>
                      <a:pt x="3807" y="8849"/>
                    </a:lnTo>
                    <a:lnTo>
                      <a:pt x="3421" y="9261"/>
                    </a:lnTo>
                    <a:lnTo>
                      <a:pt x="3061" y="9595"/>
                    </a:lnTo>
                    <a:lnTo>
                      <a:pt x="2650" y="9878"/>
                    </a:lnTo>
                    <a:lnTo>
                      <a:pt x="2238" y="10135"/>
                    </a:lnTo>
                    <a:lnTo>
                      <a:pt x="1827" y="10367"/>
                    </a:lnTo>
                    <a:lnTo>
                      <a:pt x="1364" y="10547"/>
                    </a:lnTo>
                    <a:lnTo>
                      <a:pt x="926" y="10675"/>
                    </a:lnTo>
                    <a:lnTo>
                      <a:pt x="463" y="10778"/>
                    </a:lnTo>
                    <a:lnTo>
                      <a:pt x="0" y="10830"/>
                    </a:lnTo>
                    <a:lnTo>
                      <a:pt x="566" y="10830"/>
                    </a:lnTo>
                    <a:lnTo>
                      <a:pt x="1132" y="10778"/>
                    </a:lnTo>
                    <a:lnTo>
                      <a:pt x="1698" y="10675"/>
                    </a:lnTo>
                    <a:lnTo>
                      <a:pt x="2238" y="10521"/>
                    </a:lnTo>
                    <a:lnTo>
                      <a:pt x="2521" y="10418"/>
                    </a:lnTo>
                    <a:lnTo>
                      <a:pt x="2778" y="10289"/>
                    </a:lnTo>
                    <a:lnTo>
                      <a:pt x="3036" y="10161"/>
                    </a:lnTo>
                    <a:lnTo>
                      <a:pt x="3293" y="10006"/>
                    </a:lnTo>
                    <a:lnTo>
                      <a:pt x="3524" y="9826"/>
                    </a:lnTo>
                    <a:lnTo>
                      <a:pt x="3782" y="9646"/>
                    </a:lnTo>
                    <a:lnTo>
                      <a:pt x="4013" y="9466"/>
                    </a:lnTo>
                    <a:lnTo>
                      <a:pt x="4219" y="9261"/>
                    </a:lnTo>
                    <a:lnTo>
                      <a:pt x="4605" y="8849"/>
                    </a:lnTo>
                    <a:lnTo>
                      <a:pt x="4913" y="8386"/>
                    </a:lnTo>
                    <a:lnTo>
                      <a:pt x="5196" y="7949"/>
                    </a:lnTo>
                    <a:lnTo>
                      <a:pt x="5428" y="7460"/>
                    </a:lnTo>
                    <a:lnTo>
                      <a:pt x="5582" y="6946"/>
                    </a:lnTo>
                    <a:lnTo>
                      <a:pt x="5711" y="6457"/>
                    </a:lnTo>
                    <a:lnTo>
                      <a:pt x="5788" y="5942"/>
                    </a:lnTo>
                    <a:lnTo>
                      <a:pt x="5814" y="5402"/>
                    </a:lnTo>
                    <a:lnTo>
                      <a:pt x="5788" y="4888"/>
                    </a:lnTo>
                    <a:lnTo>
                      <a:pt x="5711" y="4373"/>
                    </a:lnTo>
                    <a:lnTo>
                      <a:pt x="5582" y="3859"/>
                    </a:lnTo>
                    <a:lnTo>
                      <a:pt x="5428" y="3370"/>
                    </a:lnTo>
                    <a:lnTo>
                      <a:pt x="5196" y="2881"/>
                    </a:lnTo>
                    <a:lnTo>
                      <a:pt x="4913" y="2418"/>
                    </a:lnTo>
                    <a:lnTo>
                      <a:pt x="4605" y="1981"/>
                    </a:lnTo>
                    <a:lnTo>
                      <a:pt x="4219" y="1570"/>
                    </a:lnTo>
                    <a:lnTo>
                      <a:pt x="4013" y="1364"/>
                    </a:lnTo>
                    <a:lnTo>
                      <a:pt x="3782" y="1184"/>
                    </a:lnTo>
                    <a:lnTo>
                      <a:pt x="3524" y="1004"/>
                    </a:lnTo>
                    <a:lnTo>
                      <a:pt x="3293" y="824"/>
                    </a:lnTo>
                    <a:lnTo>
                      <a:pt x="3036" y="669"/>
                    </a:lnTo>
                    <a:lnTo>
                      <a:pt x="2778" y="541"/>
                    </a:lnTo>
                    <a:lnTo>
                      <a:pt x="2521" y="412"/>
                    </a:lnTo>
                    <a:lnTo>
                      <a:pt x="2238" y="309"/>
                    </a:lnTo>
                    <a:lnTo>
                      <a:pt x="1698" y="155"/>
                    </a:lnTo>
                    <a:lnTo>
                      <a:pt x="1132" y="52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75;p32">
                <a:extLst>
                  <a:ext uri="{FF2B5EF4-FFF2-40B4-BE49-F238E27FC236}">
                    <a16:creationId xmlns:a16="http://schemas.microsoft.com/office/drawing/2014/main" id="{95436501-B144-4D11-8CB1-89C33E33E6A0}"/>
                  </a:ext>
                </a:extLst>
              </p:cNvPr>
              <p:cNvSpPr/>
              <p:nvPr/>
            </p:nvSpPr>
            <p:spPr>
              <a:xfrm>
                <a:off x="277350" y="788450"/>
                <a:ext cx="203875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8155" extrusionOk="0">
                    <a:moveTo>
                      <a:pt x="4064" y="0"/>
                    </a:moveTo>
                    <a:lnTo>
                      <a:pt x="3653" y="26"/>
                    </a:lnTo>
                    <a:lnTo>
                      <a:pt x="3241" y="77"/>
                    </a:lnTo>
                    <a:lnTo>
                      <a:pt x="2855" y="180"/>
                    </a:lnTo>
                    <a:lnTo>
                      <a:pt x="2469" y="309"/>
                    </a:lnTo>
                    <a:lnTo>
                      <a:pt x="2135" y="489"/>
                    </a:lnTo>
                    <a:lnTo>
                      <a:pt x="1775" y="695"/>
                    </a:lnTo>
                    <a:lnTo>
                      <a:pt x="1466" y="926"/>
                    </a:lnTo>
                    <a:lnTo>
                      <a:pt x="1183" y="1183"/>
                    </a:lnTo>
                    <a:lnTo>
                      <a:pt x="926" y="1492"/>
                    </a:lnTo>
                    <a:lnTo>
                      <a:pt x="695" y="1801"/>
                    </a:lnTo>
                    <a:lnTo>
                      <a:pt x="489" y="2135"/>
                    </a:lnTo>
                    <a:lnTo>
                      <a:pt x="309" y="2495"/>
                    </a:lnTo>
                    <a:lnTo>
                      <a:pt x="180" y="2855"/>
                    </a:lnTo>
                    <a:lnTo>
                      <a:pt x="77" y="3241"/>
                    </a:lnTo>
                    <a:lnTo>
                      <a:pt x="0" y="3653"/>
                    </a:lnTo>
                    <a:lnTo>
                      <a:pt x="0" y="4064"/>
                    </a:lnTo>
                    <a:lnTo>
                      <a:pt x="0" y="4501"/>
                    </a:lnTo>
                    <a:lnTo>
                      <a:pt x="77" y="4887"/>
                    </a:lnTo>
                    <a:lnTo>
                      <a:pt x="180" y="5299"/>
                    </a:lnTo>
                    <a:lnTo>
                      <a:pt x="309" y="5659"/>
                    </a:lnTo>
                    <a:lnTo>
                      <a:pt x="489" y="6019"/>
                    </a:lnTo>
                    <a:lnTo>
                      <a:pt x="695" y="6353"/>
                    </a:lnTo>
                    <a:lnTo>
                      <a:pt x="926" y="6662"/>
                    </a:lnTo>
                    <a:lnTo>
                      <a:pt x="1183" y="6971"/>
                    </a:lnTo>
                    <a:lnTo>
                      <a:pt x="1466" y="7228"/>
                    </a:lnTo>
                    <a:lnTo>
                      <a:pt x="1775" y="7460"/>
                    </a:lnTo>
                    <a:lnTo>
                      <a:pt x="2135" y="7665"/>
                    </a:lnTo>
                    <a:lnTo>
                      <a:pt x="2469" y="7845"/>
                    </a:lnTo>
                    <a:lnTo>
                      <a:pt x="2855" y="7974"/>
                    </a:lnTo>
                    <a:lnTo>
                      <a:pt x="3241" y="8077"/>
                    </a:lnTo>
                    <a:lnTo>
                      <a:pt x="3653" y="8128"/>
                    </a:lnTo>
                    <a:lnTo>
                      <a:pt x="4064" y="8154"/>
                    </a:lnTo>
                    <a:lnTo>
                      <a:pt x="4476" y="8128"/>
                    </a:lnTo>
                    <a:lnTo>
                      <a:pt x="4887" y="8077"/>
                    </a:lnTo>
                    <a:lnTo>
                      <a:pt x="5273" y="7974"/>
                    </a:lnTo>
                    <a:lnTo>
                      <a:pt x="5659" y="7845"/>
                    </a:lnTo>
                    <a:lnTo>
                      <a:pt x="6019" y="7665"/>
                    </a:lnTo>
                    <a:lnTo>
                      <a:pt x="6353" y="7460"/>
                    </a:lnTo>
                    <a:lnTo>
                      <a:pt x="6662" y="7228"/>
                    </a:lnTo>
                    <a:lnTo>
                      <a:pt x="6945" y="6971"/>
                    </a:lnTo>
                    <a:lnTo>
                      <a:pt x="7228" y="6662"/>
                    </a:lnTo>
                    <a:lnTo>
                      <a:pt x="7460" y="6353"/>
                    </a:lnTo>
                    <a:lnTo>
                      <a:pt x="7665" y="6019"/>
                    </a:lnTo>
                    <a:lnTo>
                      <a:pt x="7820" y="5659"/>
                    </a:lnTo>
                    <a:lnTo>
                      <a:pt x="7974" y="5299"/>
                    </a:lnTo>
                    <a:lnTo>
                      <a:pt x="8077" y="4887"/>
                    </a:lnTo>
                    <a:lnTo>
                      <a:pt x="8128" y="4501"/>
                    </a:lnTo>
                    <a:lnTo>
                      <a:pt x="8154" y="4064"/>
                    </a:lnTo>
                    <a:lnTo>
                      <a:pt x="8128" y="3653"/>
                    </a:lnTo>
                    <a:lnTo>
                      <a:pt x="8077" y="3241"/>
                    </a:lnTo>
                    <a:lnTo>
                      <a:pt x="7974" y="2855"/>
                    </a:lnTo>
                    <a:lnTo>
                      <a:pt x="7820" y="2495"/>
                    </a:lnTo>
                    <a:lnTo>
                      <a:pt x="7665" y="2135"/>
                    </a:lnTo>
                    <a:lnTo>
                      <a:pt x="7460" y="1801"/>
                    </a:lnTo>
                    <a:lnTo>
                      <a:pt x="7228" y="1492"/>
                    </a:lnTo>
                    <a:lnTo>
                      <a:pt x="6945" y="1183"/>
                    </a:lnTo>
                    <a:lnTo>
                      <a:pt x="6662" y="926"/>
                    </a:lnTo>
                    <a:lnTo>
                      <a:pt x="6353" y="695"/>
                    </a:lnTo>
                    <a:lnTo>
                      <a:pt x="6019" y="489"/>
                    </a:lnTo>
                    <a:lnTo>
                      <a:pt x="5659" y="309"/>
                    </a:lnTo>
                    <a:lnTo>
                      <a:pt x="5273" y="180"/>
                    </a:lnTo>
                    <a:lnTo>
                      <a:pt x="4887" y="77"/>
                    </a:lnTo>
                    <a:lnTo>
                      <a:pt x="4476" y="26"/>
                    </a:lnTo>
                    <a:lnTo>
                      <a:pt x="4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76;p32">
                <a:extLst>
                  <a:ext uri="{FF2B5EF4-FFF2-40B4-BE49-F238E27FC236}">
                    <a16:creationId xmlns:a16="http://schemas.microsoft.com/office/drawing/2014/main" id="{60BC0BFF-DEC8-4096-B769-44E0D89D6E1D}"/>
                  </a:ext>
                </a:extLst>
              </p:cNvPr>
              <p:cNvSpPr/>
              <p:nvPr/>
            </p:nvSpPr>
            <p:spPr>
              <a:xfrm>
                <a:off x="367375" y="788450"/>
                <a:ext cx="113850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8155" extrusionOk="0">
                    <a:moveTo>
                      <a:pt x="437" y="0"/>
                    </a:moveTo>
                    <a:lnTo>
                      <a:pt x="0" y="26"/>
                    </a:lnTo>
                    <a:lnTo>
                      <a:pt x="309" y="77"/>
                    </a:lnTo>
                    <a:lnTo>
                      <a:pt x="643" y="154"/>
                    </a:lnTo>
                    <a:lnTo>
                      <a:pt x="952" y="257"/>
                    </a:lnTo>
                    <a:lnTo>
                      <a:pt x="1261" y="386"/>
                    </a:lnTo>
                    <a:lnTo>
                      <a:pt x="1569" y="540"/>
                    </a:lnTo>
                    <a:lnTo>
                      <a:pt x="1852" y="746"/>
                    </a:lnTo>
                    <a:lnTo>
                      <a:pt x="2135" y="952"/>
                    </a:lnTo>
                    <a:lnTo>
                      <a:pt x="2392" y="1183"/>
                    </a:lnTo>
                    <a:lnTo>
                      <a:pt x="2675" y="1492"/>
                    </a:lnTo>
                    <a:lnTo>
                      <a:pt x="2933" y="1826"/>
                    </a:lnTo>
                    <a:lnTo>
                      <a:pt x="3138" y="2186"/>
                    </a:lnTo>
                    <a:lnTo>
                      <a:pt x="3293" y="2547"/>
                    </a:lnTo>
                    <a:lnTo>
                      <a:pt x="3421" y="2907"/>
                    </a:lnTo>
                    <a:lnTo>
                      <a:pt x="3524" y="3293"/>
                    </a:lnTo>
                    <a:lnTo>
                      <a:pt x="3576" y="3678"/>
                    </a:lnTo>
                    <a:lnTo>
                      <a:pt x="3601" y="4064"/>
                    </a:lnTo>
                    <a:lnTo>
                      <a:pt x="3576" y="4476"/>
                    </a:lnTo>
                    <a:lnTo>
                      <a:pt x="3524" y="4862"/>
                    </a:lnTo>
                    <a:lnTo>
                      <a:pt x="3421" y="5247"/>
                    </a:lnTo>
                    <a:lnTo>
                      <a:pt x="3293" y="5608"/>
                    </a:lnTo>
                    <a:lnTo>
                      <a:pt x="3138" y="5968"/>
                    </a:lnTo>
                    <a:lnTo>
                      <a:pt x="2933" y="6328"/>
                    </a:lnTo>
                    <a:lnTo>
                      <a:pt x="2675" y="6662"/>
                    </a:lnTo>
                    <a:lnTo>
                      <a:pt x="2392" y="6971"/>
                    </a:lnTo>
                    <a:lnTo>
                      <a:pt x="2135" y="7202"/>
                    </a:lnTo>
                    <a:lnTo>
                      <a:pt x="1852" y="7408"/>
                    </a:lnTo>
                    <a:lnTo>
                      <a:pt x="1569" y="7588"/>
                    </a:lnTo>
                    <a:lnTo>
                      <a:pt x="1261" y="7768"/>
                    </a:lnTo>
                    <a:lnTo>
                      <a:pt x="952" y="7897"/>
                    </a:lnTo>
                    <a:lnTo>
                      <a:pt x="643" y="8000"/>
                    </a:lnTo>
                    <a:lnTo>
                      <a:pt x="309" y="8077"/>
                    </a:lnTo>
                    <a:lnTo>
                      <a:pt x="0" y="8128"/>
                    </a:lnTo>
                    <a:lnTo>
                      <a:pt x="437" y="8154"/>
                    </a:lnTo>
                    <a:lnTo>
                      <a:pt x="900" y="8128"/>
                    </a:lnTo>
                    <a:lnTo>
                      <a:pt x="1338" y="8051"/>
                    </a:lnTo>
                    <a:lnTo>
                      <a:pt x="1775" y="7948"/>
                    </a:lnTo>
                    <a:lnTo>
                      <a:pt x="2212" y="7768"/>
                    </a:lnTo>
                    <a:lnTo>
                      <a:pt x="2598" y="7537"/>
                    </a:lnTo>
                    <a:lnTo>
                      <a:pt x="2984" y="7279"/>
                    </a:lnTo>
                    <a:lnTo>
                      <a:pt x="3344" y="6971"/>
                    </a:lnTo>
                    <a:lnTo>
                      <a:pt x="3627" y="6662"/>
                    </a:lnTo>
                    <a:lnTo>
                      <a:pt x="3884" y="6328"/>
                    </a:lnTo>
                    <a:lnTo>
                      <a:pt x="4090" y="5968"/>
                    </a:lnTo>
                    <a:lnTo>
                      <a:pt x="4244" y="5608"/>
                    </a:lnTo>
                    <a:lnTo>
                      <a:pt x="4373" y="5247"/>
                    </a:lnTo>
                    <a:lnTo>
                      <a:pt x="4476" y="4862"/>
                    </a:lnTo>
                    <a:lnTo>
                      <a:pt x="4527" y="4476"/>
                    </a:lnTo>
                    <a:lnTo>
                      <a:pt x="4553" y="4064"/>
                    </a:lnTo>
                    <a:lnTo>
                      <a:pt x="4527" y="3678"/>
                    </a:lnTo>
                    <a:lnTo>
                      <a:pt x="4476" y="3293"/>
                    </a:lnTo>
                    <a:lnTo>
                      <a:pt x="4373" y="2907"/>
                    </a:lnTo>
                    <a:lnTo>
                      <a:pt x="4244" y="2547"/>
                    </a:lnTo>
                    <a:lnTo>
                      <a:pt x="4090" y="2186"/>
                    </a:lnTo>
                    <a:lnTo>
                      <a:pt x="3884" y="1826"/>
                    </a:lnTo>
                    <a:lnTo>
                      <a:pt x="3627" y="1492"/>
                    </a:lnTo>
                    <a:lnTo>
                      <a:pt x="3344" y="1183"/>
                    </a:lnTo>
                    <a:lnTo>
                      <a:pt x="2984" y="875"/>
                    </a:lnTo>
                    <a:lnTo>
                      <a:pt x="2598" y="592"/>
                    </a:lnTo>
                    <a:lnTo>
                      <a:pt x="2212" y="386"/>
                    </a:lnTo>
                    <a:lnTo>
                      <a:pt x="1775" y="206"/>
                    </a:lnTo>
                    <a:lnTo>
                      <a:pt x="1338" y="77"/>
                    </a:lnTo>
                    <a:lnTo>
                      <a:pt x="900" y="26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77;p32">
                <a:extLst>
                  <a:ext uri="{FF2B5EF4-FFF2-40B4-BE49-F238E27FC236}">
                    <a16:creationId xmlns:a16="http://schemas.microsoft.com/office/drawing/2014/main" id="{78A50D37-0536-4C36-B7B7-1A28766DBDF3}"/>
                  </a:ext>
                </a:extLst>
              </p:cNvPr>
              <p:cNvSpPr/>
              <p:nvPr/>
            </p:nvSpPr>
            <p:spPr>
              <a:xfrm>
                <a:off x="336500" y="816725"/>
                <a:ext cx="855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062" extrusionOk="0">
                    <a:moveTo>
                      <a:pt x="1364" y="1"/>
                    </a:moveTo>
                    <a:lnTo>
                      <a:pt x="1081" y="27"/>
                    </a:lnTo>
                    <a:lnTo>
                      <a:pt x="824" y="129"/>
                    </a:lnTo>
                    <a:lnTo>
                      <a:pt x="592" y="232"/>
                    </a:lnTo>
                    <a:lnTo>
                      <a:pt x="386" y="412"/>
                    </a:lnTo>
                    <a:lnTo>
                      <a:pt x="232" y="618"/>
                    </a:lnTo>
                    <a:lnTo>
                      <a:pt x="103" y="850"/>
                    </a:lnTo>
                    <a:lnTo>
                      <a:pt x="26" y="1107"/>
                    </a:lnTo>
                    <a:lnTo>
                      <a:pt x="1" y="1364"/>
                    </a:lnTo>
                    <a:lnTo>
                      <a:pt x="1" y="2676"/>
                    </a:lnTo>
                    <a:lnTo>
                      <a:pt x="1" y="2753"/>
                    </a:lnTo>
                    <a:lnTo>
                      <a:pt x="26" y="2830"/>
                    </a:lnTo>
                    <a:lnTo>
                      <a:pt x="103" y="2959"/>
                    </a:lnTo>
                    <a:lnTo>
                      <a:pt x="232" y="3036"/>
                    </a:lnTo>
                    <a:lnTo>
                      <a:pt x="309" y="3062"/>
                    </a:lnTo>
                    <a:lnTo>
                      <a:pt x="3087" y="3062"/>
                    </a:lnTo>
                    <a:lnTo>
                      <a:pt x="3164" y="3036"/>
                    </a:lnTo>
                    <a:lnTo>
                      <a:pt x="3293" y="2959"/>
                    </a:lnTo>
                    <a:lnTo>
                      <a:pt x="3370" y="2830"/>
                    </a:lnTo>
                    <a:lnTo>
                      <a:pt x="3396" y="2753"/>
                    </a:lnTo>
                    <a:lnTo>
                      <a:pt x="3422" y="2676"/>
                    </a:lnTo>
                    <a:lnTo>
                      <a:pt x="3422" y="1364"/>
                    </a:lnTo>
                    <a:lnTo>
                      <a:pt x="3370" y="1107"/>
                    </a:lnTo>
                    <a:lnTo>
                      <a:pt x="3293" y="850"/>
                    </a:lnTo>
                    <a:lnTo>
                      <a:pt x="3190" y="618"/>
                    </a:lnTo>
                    <a:lnTo>
                      <a:pt x="3010" y="412"/>
                    </a:lnTo>
                    <a:lnTo>
                      <a:pt x="2804" y="232"/>
                    </a:lnTo>
                    <a:lnTo>
                      <a:pt x="2573" y="129"/>
                    </a:lnTo>
                    <a:lnTo>
                      <a:pt x="2316" y="27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78;p32">
                <a:extLst>
                  <a:ext uri="{FF2B5EF4-FFF2-40B4-BE49-F238E27FC236}">
                    <a16:creationId xmlns:a16="http://schemas.microsoft.com/office/drawing/2014/main" id="{ABD7E384-856F-4835-B08F-16E7C40B0CEF}"/>
                  </a:ext>
                </a:extLst>
              </p:cNvPr>
              <p:cNvSpPr/>
              <p:nvPr/>
            </p:nvSpPr>
            <p:spPr>
              <a:xfrm>
                <a:off x="371875" y="816725"/>
                <a:ext cx="50175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062" extrusionOk="0">
                    <a:moveTo>
                      <a:pt x="0" y="1"/>
                    </a:moveTo>
                    <a:lnTo>
                      <a:pt x="257" y="27"/>
                    </a:lnTo>
                    <a:lnTo>
                      <a:pt x="515" y="129"/>
                    </a:lnTo>
                    <a:lnTo>
                      <a:pt x="746" y="232"/>
                    </a:lnTo>
                    <a:lnTo>
                      <a:pt x="952" y="412"/>
                    </a:lnTo>
                    <a:lnTo>
                      <a:pt x="1132" y="618"/>
                    </a:lnTo>
                    <a:lnTo>
                      <a:pt x="1235" y="850"/>
                    </a:lnTo>
                    <a:lnTo>
                      <a:pt x="1312" y="1107"/>
                    </a:lnTo>
                    <a:lnTo>
                      <a:pt x="1364" y="1364"/>
                    </a:lnTo>
                    <a:lnTo>
                      <a:pt x="1364" y="2676"/>
                    </a:lnTo>
                    <a:lnTo>
                      <a:pt x="1338" y="2753"/>
                    </a:lnTo>
                    <a:lnTo>
                      <a:pt x="1312" y="2830"/>
                    </a:lnTo>
                    <a:lnTo>
                      <a:pt x="1235" y="2959"/>
                    </a:lnTo>
                    <a:lnTo>
                      <a:pt x="1106" y="3036"/>
                    </a:lnTo>
                    <a:lnTo>
                      <a:pt x="1029" y="3062"/>
                    </a:lnTo>
                    <a:lnTo>
                      <a:pt x="1672" y="3062"/>
                    </a:lnTo>
                    <a:lnTo>
                      <a:pt x="1749" y="3036"/>
                    </a:lnTo>
                    <a:lnTo>
                      <a:pt x="1878" y="2959"/>
                    </a:lnTo>
                    <a:lnTo>
                      <a:pt x="1955" y="2830"/>
                    </a:lnTo>
                    <a:lnTo>
                      <a:pt x="1981" y="2753"/>
                    </a:lnTo>
                    <a:lnTo>
                      <a:pt x="2007" y="2676"/>
                    </a:lnTo>
                    <a:lnTo>
                      <a:pt x="2007" y="1364"/>
                    </a:lnTo>
                    <a:lnTo>
                      <a:pt x="1955" y="1107"/>
                    </a:lnTo>
                    <a:lnTo>
                      <a:pt x="1878" y="850"/>
                    </a:lnTo>
                    <a:lnTo>
                      <a:pt x="1775" y="618"/>
                    </a:lnTo>
                    <a:lnTo>
                      <a:pt x="1595" y="412"/>
                    </a:lnTo>
                    <a:lnTo>
                      <a:pt x="1389" y="232"/>
                    </a:lnTo>
                    <a:lnTo>
                      <a:pt x="1158" y="129"/>
                    </a:lnTo>
                    <a:lnTo>
                      <a:pt x="901" y="27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79;p32">
                <a:extLst>
                  <a:ext uri="{FF2B5EF4-FFF2-40B4-BE49-F238E27FC236}">
                    <a16:creationId xmlns:a16="http://schemas.microsoft.com/office/drawing/2014/main" id="{7B076D1F-6604-4B82-A8A6-BEBDC845A405}"/>
                  </a:ext>
                </a:extLst>
              </p:cNvPr>
              <p:cNvSpPr/>
              <p:nvPr/>
            </p:nvSpPr>
            <p:spPr>
              <a:xfrm>
                <a:off x="333925" y="905475"/>
                <a:ext cx="90700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474" extrusionOk="0">
                    <a:moveTo>
                      <a:pt x="1415" y="1"/>
                    </a:moveTo>
                    <a:lnTo>
                      <a:pt x="1132" y="26"/>
                    </a:lnTo>
                    <a:lnTo>
                      <a:pt x="875" y="103"/>
                    </a:lnTo>
                    <a:lnTo>
                      <a:pt x="618" y="232"/>
                    </a:lnTo>
                    <a:lnTo>
                      <a:pt x="412" y="412"/>
                    </a:lnTo>
                    <a:lnTo>
                      <a:pt x="232" y="618"/>
                    </a:lnTo>
                    <a:lnTo>
                      <a:pt x="104" y="875"/>
                    </a:lnTo>
                    <a:lnTo>
                      <a:pt x="26" y="1132"/>
                    </a:lnTo>
                    <a:lnTo>
                      <a:pt x="1" y="1441"/>
                    </a:lnTo>
                    <a:lnTo>
                      <a:pt x="1" y="3061"/>
                    </a:lnTo>
                    <a:lnTo>
                      <a:pt x="438" y="3242"/>
                    </a:lnTo>
                    <a:lnTo>
                      <a:pt x="875" y="3370"/>
                    </a:lnTo>
                    <a:lnTo>
                      <a:pt x="1338" y="3447"/>
                    </a:lnTo>
                    <a:lnTo>
                      <a:pt x="1801" y="3473"/>
                    </a:lnTo>
                    <a:lnTo>
                      <a:pt x="2264" y="3447"/>
                    </a:lnTo>
                    <a:lnTo>
                      <a:pt x="2727" y="3370"/>
                    </a:lnTo>
                    <a:lnTo>
                      <a:pt x="3190" y="3242"/>
                    </a:lnTo>
                    <a:lnTo>
                      <a:pt x="3627" y="3061"/>
                    </a:lnTo>
                    <a:lnTo>
                      <a:pt x="3627" y="1441"/>
                    </a:lnTo>
                    <a:lnTo>
                      <a:pt x="3576" y="1132"/>
                    </a:lnTo>
                    <a:lnTo>
                      <a:pt x="3499" y="875"/>
                    </a:lnTo>
                    <a:lnTo>
                      <a:pt x="3370" y="618"/>
                    </a:lnTo>
                    <a:lnTo>
                      <a:pt x="3190" y="412"/>
                    </a:lnTo>
                    <a:lnTo>
                      <a:pt x="2984" y="232"/>
                    </a:lnTo>
                    <a:lnTo>
                      <a:pt x="2753" y="103"/>
                    </a:lnTo>
                    <a:lnTo>
                      <a:pt x="2470" y="26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80;p32">
                <a:extLst>
                  <a:ext uri="{FF2B5EF4-FFF2-40B4-BE49-F238E27FC236}">
                    <a16:creationId xmlns:a16="http://schemas.microsoft.com/office/drawing/2014/main" id="{AAB203B8-5DD7-410C-ACC9-87AE5531DCBA}"/>
                  </a:ext>
                </a:extLst>
              </p:cNvPr>
              <p:cNvSpPr/>
              <p:nvPr/>
            </p:nvSpPr>
            <p:spPr>
              <a:xfrm>
                <a:off x="371225" y="905475"/>
                <a:ext cx="53400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319" extrusionOk="0">
                    <a:moveTo>
                      <a:pt x="1" y="1"/>
                    </a:moveTo>
                    <a:lnTo>
                      <a:pt x="283" y="26"/>
                    </a:lnTo>
                    <a:lnTo>
                      <a:pt x="541" y="103"/>
                    </a:lnTo>
                    <a:lnTo>
                      <a:pt x="798" y="232"/>
                    </a:lnTo>
                    <a:lnTo>
                      <a:pt x="1004" y="412"/>
                    </a:lnTo>
                    <a:lnTo>
                      <a:pt x="1184" y="618"/>
                    </a:lnTo>
                    <a:lnTo>
                      <a:pt x="1312" y="875"/>
                    </a:lnTo>
                    <a:lnTo>
                      <a:pt x="1390" y="1132"/>
                    </a:lnTo>
                    <a:lnTo>
                      <a:pt x="1415" y="1441"/>
                    </a:lnTo>
                    <a:lnTo>
                      <a:pt x="1415" y="3319"/>
                    </a:lnTo>
                    <a:lnTo>
                      <a:pt x="1775" y="3190"/>
                    </a:lnTo>
                    <a:lnTo>
                      <a:pt x="2135" y="3061"/>
                    </a:lnTo>
                    <a:lnTo>
                      <a:pt x="2135" y="1441"/>
                    </a:lnTo>
                    <a:lnTo>
                      <a:pt x="2084" y="1132"/>
                    </a:lnTo>
                    <a:lnTo>
                      <a:pt x="2007" y="875"/>
                    </a:lnTo>
                    <a:lnTo>
                      <a:pt x="1878" y="618"/>
                    </a:lnTo>
                    <a:lnTo>
                      <a:pt x="1698" y="412"/>
                    </a:lnTo>
                    <a:lnTo>
                      <a:pt x="1492" y="232"/>
                    </a:lnTo>
                    <a:lnTo>
                      <a:pt x="1261" y="103"/>
                    </a:lnTo>
                    <a:lnTo>
                      <a:pt x="978" y="26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81;p32">
                <a:extLst>
                  <a:ext uri="{FF2B5EF4-FFF2-40B4-BE49-F238E27FC236}">
                    <a16:creationId xmlns:a16="http://schemas.microsoft.com/office/drawing/2014/main" id="{C55E8FDE-6892-4E7D-A837-28F9E74310F1}"/>
                  </a:ext>
                </a:extLst>
              </p:cNvPr>
              <p:cNvSpPr/>
              <p:nvPr/>
            </p:nvSpPr>
            <p:spPr>
              <a:xfrm>
                <a:off x="348725" y="852750"/>
                <a:ext cx="60475" cy="6497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599" extrusionOk="0">
                    <a:moveTo>
                      <a:pt x="1441" y="0"/>
                    </a:moveTo>
                    <a:lnTo>
                      <a:pt x="1312" y="103"/>
                    </a:lnTo>
                    <a:lnTo>
                      <a:pt x="1158" y="180"/>
                    </a:lnTo>
                    <a:lnTo>
                      <a:pt x="1003" y="258"/>
                    </a:lnTo>
                    <a:lnTo>
                      <a:pt x="823" y="309"/>
                    </a:lnTo>
                    <a:lnTo>
                      <a:pt x="438" y="360"/>
                    </a:lnTo>
                    <a:lnTo>
                      <a:pt x="0" y="386"/>
                    </a:lnTo>
                    <a:lnTo>
                      <a:pt x="0" y="1415"/>
                    </a:lnTo>
                    <a:lnTo>
                      <a:pt x="26" y="1647"/>
                    </a:lnTo>
                    <a:lnTo>
                      <a:pt x="103" y="1878"/>
                    </a:lnTo>
                    <a:lnTo>
                      <a:pt x="206" y="2084"/>
                    </a:lnTo>
                    <a:lnTo>
                      <a:pt x="360" y="2264"/>
                    </a:lnTo>
                    <a:lnTo>
                      <a:pt x="540" y="2418"/>
                    </a:lnTo>
                    <a:lnTo>
                      <a:pt x="746" y="2521"/>
                    </a:lnTo>
                    <a:lnTo>
                      <a:pt x="978" y="2598"/>
                    </a:lnTo>
                    <a:lnTo>
                      <a:pt x="1466" y="2598"/>
                    </a:lnTo>
                    <a:lnTo>
                      <a:pt x="1672" y="2521"/>
                    </a:lnTo>
                    <a:lnTo>
                      <a:pt x="1878" y="2418"/>
                    </a:lnTo>
                    <a:lnTo>
                      <a:pt x="2058" y="2264"/>
                    </a:lnTo>
                    <a:lnTo>
                      <a:pt x="2212" y="2084"/>
                    </a:lnTo>
                    <a:lnTo>
                      <a:pt x="2315" y="1878"/>
                    </a:lnTo>
                    <a:lnTo>
                      <a:pt x="2392" y="1647"/>
                    </a:lnTo>
                    <a:lnTo>
                      <a:pt x="2418" y="1415"/>
                    </a:lnTo>
                    <a:lnTo>
                      <a:pt x="2418" y="386"/>
                    </a:lnTo>
                    <a:lnTo>
                      <a:pt x="2135" y="360"/>
                    </a:lnTo>
                    <a:lnTo>
                      <a:pt x="1878" y="309"/>
                    </a:lnTo>
                    <a:lnTo>
                      <a:pt x="1646" y="18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82;p32">
                <a:extLst>
                  <a:ext uri="{FF2B5EF4-FFF2-40B4-BE49-F238E27FC236}">
                    <a16:creationId xmlns:a16="http://schemas.microsoft.com/office/drawing/2014/main" id="{64BEA6E6-FD54-4AC7-BCDB-3442CC8BDC07}"/>
                  </a:ext>
                </a:extLst>
              </p:cNvPr>
              <p:cNvSpPr/>
              <p:nvPr/>
            </p:nvSpPr>
            <p:spPr>
              <a:xfrm>
                <a:off x="371225" y="859175"/>
                <a:ext cx="379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342" extrusionOk="0">
                    <a:moveTo>
                      <a:pt x="901" y="1"/>
                    </a:moveTo>
                    <a:lnTo>
                      <a:pt x="901" y="1158"/>
                    </a:lnTo>
                    <a:lnTo>
                      <a:pt x="875" y="1364"/>
                    </a:lnTo>
                    <a:lnTo>
                      <a:pt x="824" y="1544"/>
                    </a:lnTo>
                    <a:lnTo>
                      <a:pt x="746" y="1724"/>
                    </a:lnTo>
                    <a:lnTo>
                      <a:pt x="644" y="1904"/>
                    </a:lnTo>
                    <a:lnTo>
                      <a:pt x="515" y="2033"/>
                    </a:lnTo>
                    <a:lnTo>
                      <a:pt x="361" y="2161"/>
                    </a:lnTo>
                    <a:lnTo>
                      <a:pt x="181" y="2238"/>
                    </a:lnTo>
                    <a:lnTo>
                      <a:pt x="1" y="2316"/>
                    </a:lnTo>
                    <a:lnTo>
                      <a:pt x="155" y="2341"/>
                    </a:lnTo>
                    <a:lnTo>
                      <a:pt x="566" y="2341"/>
                    </a:lnTo>
                    <a:lnTo>
                      <a:pt x="772" y="2264"/>
                    </a:lnTo>
                    <a:lnTo>
                      <a:pt x="978" y="2161"/>
                    </a:lnTo>
                    <a:lnTo>
                      <a:pt x="1158" y="2007"/>
                    </a:lnTo>
                    <a:lnTo>
                      <a:pt x="1312" y="1827"/>
                    </a:lnTo>
                    <a:lnTo>
                      <a:pt x="1415" y="1621"/>
                    </a:lnTo>
                    <a:lnTo>
                      <a:pt x="1492" y="1390"/>
                    </a:lnTo>
                    <a:lnTo>
                      <a:pt x="1518" y="1158"/>
                    </a:lnTo>
                    <a:lnTo>
                      <a:pt x="1518" y="129"/>
                    </a:lnTo>
                    <a:lnTo>
                      <a:pt x="1338" y="129"/>
                    </a:lnTo>
                    <a:lnTo>
                      <a:pt x="1184" y="103"/>
                    </a:lnTo>
                    <a:lnTo>
                      <a:pt x="1029" y="78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83;p32">
                <a:extLst>
                  <a:ext uri="{FF2B5EF4-FFF2-40B4-BE49-F238E27FC236}">
                    <a16:creationId xmlns:a16="http://schemas.microsoft.com/office/drawing/2014/main" id="{C492FAF2-DDBD-458B-890F-56DF9CCA17E7}"/>
                  </a:ext>
                </a:extLst>
              </p:cNvPr>
              <p:cNvSpPr/>
              <p:nvPr/>
            </p:nvSpPr>
            <p:spPr>
              <a:xfrm>
                <a:off x="565425" y="1076525"/>
                <a:ext cx="174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721" extrusionOk="0">
                    <a:moveTo>
                      <a:pt x="206" y="1"/>
                    </a:moveTo>
                    <a:lnTo>
                      <a:pt x="129" y="26"/>
                    </a:lnTo>
                    <a:lnTo>
                      <a:pt x="52" y="52"/>
                    </a:lnTo>
                    <a:lnTo>
                      <a:pt x="1" y="129"/>
                    </a:lnTo>
                    <a:lnTo>
                      <a:pt x="1" y="206"/>
                    </a:lnTo>
                    <a:lnTo>
                      <a:pt x="1" y="309"/>
                    </a:lnTo>
                    <a:lnTo>
                      <a:pt x="52" y="361"/>
                    </a:lnTo>
                    <a:lnTo>
                      <a:pt x="335" y="644"/>
                    </a:lnTo>
                    <a:lnTo>
                      <a:pt x="412" y="695"/>
                    </a:lnTo>
                    <a:lnTo>
                      <a:pt x="489" y="721"/>
                    </a:lnTo>
                    <a:lnTo>
                      <a:pt x="567" y="695"/>
                    </a:lnTo>
                    <a:lnTo>
                      <a:pt x="644" y="644"/>
                    </a:lnTo>
                    <a:lnTo>
                      <a:pt x="695" y="567"/>
                    </a:lnTo>
                    <a:lnTo>
                      <a:pt x="695" y="489"/>
                    </a:lnTo>
                    <a:lnTo>
                      <a:pt x="695" y="412"/>
                    </a:lnTo>
                    <a:lnTo>
                      <a:pt x="644" y="335"/>
                    </a:lnTo>
                    <a:lnTo>
                      <a:pt x="361" y="52"/>
                    </a:lnTo>
                    <a:lnTo>
                      <a:pt x="284" y="2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84;p32">
                <a:extLst>
                  <a:ext uri="{FF2B5EF4-FFF2-40B4-BE49-F238E27FC236}">
                    <a16:creationId xmlns:a16="http://schemas.microsoft.com/office/drawing/2014/main" id="{011089E5-CF82-4ACD-BE9D-FEC8A09DE0ED}"/>
                  </a:ext>
                </a:extLst>
              </p:cNvPr>
              <p:cNvSpPr/>
              <p:nvPr/>
            </p:nvSpPr>
            <p:spPr>
              <a:xfrm>
                <a:off x="271549" y="782649"/>
                <a:ext cx="214800" cy="2154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8" extrusionOk="0">
                    <a:moveTo>
                      <a:pt x="4656" y="1595"/>
                    </a:moveTo>
                    <a:lnTo>
                      <a:pt x="4888" y="1621"/>
                    </a:lnTo>
                    <a:lnTo>
                      <a:pt x="5094" y="1673"/>
                    </a:lnTo>
                    <a:lnTo>
                      <a:pt x="5299" y="1775"/>
                    </a:lnTo>
                    <a:lnTo>
                      <a:pt x="5454" y="1930"/>
                    </a:lnTo>
                    <a:lnTo>
                      <a:pt x="5582" y="2084"/>
                    </a:lnTo>
                    <a:lnTo>
                      <a:pt x="5711" y="2290"/>
                    </a:lnTo>
                    <a:lnTo>
                      <a:pt x="5762" y="2496"/>
                    </a:lnTo>
                    <a:lnTo>
                      <a:pt x="5788" y="2727"/>
                    </a:lnTo>
                    <a:lnTo>
                      <a:pt x="5788" y="4039"/>
                    </a:lnTo>
                    <a:lnTo>
                      <a:pt x="5762" y="4116"/>
                    </a:lnTo>
                    <a:lnTo>
                      <a:pt x="5711" y="4193"/>
                    </a:lnTo>
                    <a:lnTo>
                      <a:pt x="5711" y="3190"/>
                    </a:lnTo>
                    <a:lnTo>
                      <a:pt x="5711" y="3113"/>
                    </a:lnTo>
                    <a:lnTo>
                      <a:pt x="5659" y="3036"/>
                    </a:lnTo>
                    <a:lnTo>
                      <a:pt x="5582" y="2984"/>
                    </a:lnTo>
                    <a:lnTo>
                      <a:pt x="5479" y="2959"/>
                    </a:lnTo>
                    <a:lnTo>
                      <a:pt x="5274" y="2959"/>
                    </a:lnTo>
                    <a:lnTo>
                      <a:pt x="5068" y="2907"/>
                    </a:lnTo>
                    <a:lnTo>
                      <a:pt x="4862" y="2804"/>
                    </a:lnTo>
                    <a:lnTo>
                      <a:pt x="4682" y="2650"/>
                    </a:lnTo>
                    <a:lnTo>
                      <a:pt x="4631" y="2624"/>
                    </a:lnTo>
                    <a:lnTo>
                      <a:pt x="4553" y="2599"/>
                    </a:lnTo>
                    <a:lnTo>
                      <a:pt x="4476" y="2599"/>
                    </a:lnTo>
                    <a:lnTo>
                      <a:pt x="4399" y="2650"/>
                    </a:lnTo>
                    <a:lnTo>
                      <a:pt x="4296" y="2727"/>
                    </a:lnTo>
                    <a:lnTo>
                      <a:pt x="4168" y="2779"/>
                    </a:lnTo>
                    <a:lnTo>
                      <a:pt x="3885" y="2881"/>
                    </a:lnTo>
                    <a:lnTo>
                      <a:pt x="3525" y="2933"/>
                    </a:lnTo>
                    <a:lnTo>
                      <a:pt x="3087" y="2959"/>
                    </a:lnTo>
                    <a:lnTo>
                      <a:pt x="3010" y="2984"/>
                    </a:lnTo>
                    <a:lnTo>
                      <a:pt x="2933" y="3036"/>
                    </a:lnTo>
                    <a:lnTo>
                      <a:pt x="2907" y="3113"/>
                    </a:lnTo>
                    <a:lnTo>
                      <a:pt x="2881" y="3190"/>
                    </a:lnTo>
                    <a:lnTo>
                      <a:pt x="2881" y="4193"/>
                    </a:lnTo>
                    <a:lnTo>
                      <a:pt x="2830" y="4116"/>
                    </a:lnTo>
                    <a:lnTo>
                      <a:pt x="2804" y="4039"/>
                    </a:lnTo>
                    <a:lnTo>
                      <a:pt x="2804" y="2727"/>
                    </a:lnTo>
                    <a:lnTo>
                      <a:pt x="2830" y="2496"/>
                    </a:lnTo>
                    <a:lnTo>
                      <a:pt x="2907" y="2290"/>
                    </a:lnTo>
                    <a:lnTo>
                      <a:pt x="3010" y="2084"/>
                    </a:lnTo>
                    <a:lnTo>
                      <a:pt x="3139" y="1930"/>
                    </a:lnTo>
                    <a:lnTo>
                      <a:pt x="3319" y="1775"/>
                    </a:lnTo>
                    <a:lnTo>
                      <a:pt x="3499" y="1673"/>
                    </a:lnTo>
                    <a:lnTo>
                      <a:pt x="3730" y="1621"/>
                    </a:lnTo>
                    <a:lnTo>
                      <a:pt x="3962" y="1595"/>
                    </a:lnTo>
                    <a:close/>
                    <a:moveTo>
                      <a:pt x="4528" y="3087"/>
                    </a:moveTo>
                    <a:lnTo>
                      <a:pt x="4682" y="3216"/>
                    </a:lnTo>
                    <a:lnTo>
                      <a:pt x="4888" y="3319"/>
                    </a:lnTo>
                    <a:lnTo>
                      <a:pt x="5068" y="3370"/>
                    </a:lnTo>
                    <a:lnTo>
                      <a:pt x="5274" y="3396"/>
                    </a:lnTo>
                    <a:lnTo>
                      <a:pt x="5274" y="4219"/>
                    </a:lnTo>
                    <a:lnTo>
                      <a:pt x="5274" y="4399"/>
                    </a:lnTo>
                    <a:lnTo>
                      <a:pt x="5196" y="4605"/>
                    </a:lnTo>
                    <a:lnTo>
                      <a:pt x="5119" y="4759"/>
                    </a:lnTo>
                    <a:lnTo>
                      <a:pt x="4991" y="4914"/>
                    </a:lnTo>
                    <a:lnTo>
                      <a:pt x="4836" y="5016"/>
                    </a:lnTo>
                    <a:lnTo>
                      <a:pt x="4682" y="5119"/>
                    </a:lnTo>
                    <a:lnTo>
                      <a:pt x="4502" y="5171"/>
                    </a:lnTo>
                    <a:lnTo>
                      <a:pt x="4296" y="5196"/>
                    </a:lnTo>
                    <a:lnTo>
                      <a:pt x="4090" y="5171"/>
                    </a:lnTo>
                    <a:lnTo>
                      <a:pt x="3910" y="5119"/>
                    </a:lnTo>
                    <a:lnTo>
                      <a:pt x="3756" y="5016"/>
                    </a:lnTo>
                    <a:lnTo>
                      <a:pt x="3602" y="4914"/>
                    </a:lnTo>
                    <a:lnTo>
                      <a:pt x="3473" y="4759"/>
                    </a:lnTo>
                    <a:lnTo>
                      <a:pt x="3396" y="4605"/>
                    </a:lnTo>
                    <a:lnTo>
                      <a:pt x="3344" y="4399"/>
                    </a:lnTo>
                    <a:lnTo>
                      <a:pt x="3319" y="4219"/>
                    </a:lnTo>
                    <a:lnTo>
                      <a:pt x="3319" y="3396"/>
                    </a:lnTo>
                    <a:lnTo>
                      <a:pt x="3679" y="3370"/>
                    </a:lnTo>
                    <a:lnTo>
                      <a:pt x="4013" y="3293"/>
                    </a:lnTo>
                    <a:lnTo>
                      <a:pt x="4296" y="3216"/>
                    </a:lnTo>
                    <a:lnTo>
                      <a:pt x="4528" y="3087"/>
                    </a:lnTo>
                    <a:close/>
                    <a:moveTo>
                      <a:pt x="4296" y="438"/>
                    </a:moveTo>
                    <a:lnTo>
                      <a:pt x="4682" y="464"/>
                    </a:lnTo>
                    <a:lnTo>
                      <a:pt x="5068" y="515"/>
                    </a:lnTo>
                    <a:lnTo>
                      <a:pt x="5454" y="618"/>
                    </a:lnTo>
                    <a:lnTo>
                      <a:pt x="5814" y="747"/>
                    </a:lnTo>
                    <a:lnTo>
                      <a:pt x="6148" y="901"/>
                    </a:lnTo>
                    <a:lnTo>
                      <a:pt x="6457" y="1107"/>
                    </a:lnTo>
                    <a:lnTo>
                      <a:pt x="6766" y="1338"/>
                    </a:lnTo>
                    <a:lnTo>
                      <a:pt x="7023" y="1570"/>
                    </a:lnTo>
                    <a:lnTo>
                      <a:pt x="7280" y="1853"/>
                    </a:lnTo>
                    <a:lnTo>
                      <a:pt x="7512" y="2136"/>
                    </a:lnTo>
                    <a:lnTo>
                      <a:pt x="7692" y="2470"/>
                    </a:lnTo>
                    <a:lnTo>
                      <a:pt x="7846" y="2804"/>
                    </a:lnTo>
                    <a:lnTo>
                      <a:pt x="8000" y="3164"/>
                    </a:lnTo>
                    <a:lnTo>
                      <a:pt x="8077" y="3525"/>
                    </a:lnTo>
                    <a:lnTo>
                      <a:pt x="8129" y="3910"/>
                    </a:lnTo>
                    <a:lnTo>
                      <a:pt x="8155" y="4296"/>
                    </a:lnTo>
                    <a:lnTo>
                      <a:pt x="8155" y="4579"/>
                    </a:lnTo>
                    <a:lnTo>
                      <a:pt x="8129" y="4811"/>
                    </a:lnTo>
                    <a:lnTo>
                      <a:pt x="8077" y="5068"/>
                    </a:lnTo>
                    <a:lnTo>
                      <a:pt x="8026" y="5325"/>
                    </a:lnTo>
                    <a:lnTo>
                      <a:pt x="7949" y="5557"/>
                    </a:lnTo>
                    <a:lnTo>
                      <a:pt x="7872" y="5788"/>
                    </a:lnTo>
                    <a:lnTo>
                      <a:pt x="7769" y="5994"/>
                    </a:lnTo>
                    <a:lnTo>
                      <a:pt x="7666" y="6225"/>
                    </a:lnTo>
                    <a:lnTo>
                      <a:pt x="7383" y="6611"/>
                    </a:lnTo>
                    <a:lnTo>
                      <a:pt x="7074" y="6997"/>
                    </a:lnTo>
                    <a:lnTo>
                      <a:pt x="6714" y="7306"/>
                    </a:lnTo>
                    <a:lnTo>
                      <a:pt x="6328" y="7589"/>
                    </a:lnTo>
                    <a:lnTo>
                      <a:pt x="6328" y="6354"/>
                    </a:lnTo>
                    <a:lnTo>
                      <a:pt x="6328" y="6148"/>
                    </a:lnTo>
                    <a:lnTo>
                      <a:pt x="6303" y="6071"/>
                    </a:lnTo>
                    <a:lnTo>
                      <a:pt x="6225" y="5994"/>
                    </a:lnTo>
                    <a:lnTo>
                      <a:pt x="6174" y="5968"/>
                    </a:lnTo>
                    <a:lnTo>
                      <a:pt x="6071" y="5942"/>
                    </a:lnTo>
                    <a:lnTo>
                      <a:pt x="5994" y="5994"/>
                    </a:lnTo>
                    <a:lnTo>
                      <a:pt x="5942" y="6045"/>
                    </a:lnTo>
                    <a:lnTo>
                      <a:pt x="5891" y="6122"/>
                    </a:lnTo>
                    <a:lnTo>
                      <a:pt x="5891" y="6200"/>
                    </a:lnTo>
                    <a:lnTo>
                      <a:pt x="5891" y="6354"/>
                    </a:lnTo>
                    <a:lnTo>
                      <a:pt x="5891" y="7820"/>
                    </a:lnTo>
                    <a:lnTo>
                      <a:pt x="5505" y="7974"/>
                    </a:lnTo>
                    <a:lnTo>
                      <a:pt x="5119" y="8077"/>
                    </a:lnTo>
                    <a:lnTo>
                      <a:pt x="4708" y="8155"/>
                    </a:lnTo>
                    <a:lnTo>
                      <a:pt x="4296" y="8180"/>
                    </a:lnTo>
                    <a:lnTo>
                      <a:pt x="3885" y="8155"/>
                    </a:lnTo>
                    <a:lnTo>
                      <a:pt x="3473" y="8077"/>
                    </a:lnTo>
                    <a:lnTo>
                      <a:pt x="3087" y="7974"/>
                    </a:lnTo>
                    <a:lnTo>
                      <a:pt x="2701" y="7820"/>
                    </a:lnTo>
                    <a:lnTo>
                      <a:pt x="2701" y="6354"/>
                    </a:lnTo>
                    <a:lnTo>
                      <a:pt x="2727" y="6174"/>
                    </a:lnTo>
                    <a:lnTo>
                      <a:pt x="2753" y="6020"/>
                    </a:lnTo>
                    <a:lnTo>
                      <a:pt x="2804" y="5865"/>
                    </a:lnTo>
                    <a:lnTo>
                      <a:pt x="2881" y="5711"/>
                    </a:lnTo>
                    <a:lnTo>
                      <a:pt x="2984" y="5582"/>
                    </a:lnTo>
                    <a:lnTo>
                      <a:pt x="3087" y="5454"/>
                    </a:lnTo>
                    <a:lnTo>
                      <a:pt x="3216" y="5351"/>
                    </a:lnTo>
                    <a:lnTo>
                      <a:pt x="3344" y="5274"/>
                    </a:lnTo>
                    <a:lnTo>
                      <a:pt x="3550" y="5428"/>
                    </a:lnTo>
                    <a:lnTo>
                      <a:pt x="3782" y="5531"/>
                    </a:lnTo>
                    <a:lnTo>
                      <a:pt x="4039" y="5608"/>
                    </a:lnTo>
                    <a:lnTo>
                      <a:pt x="4296" y="5634"/>
                    </a:lnTo>
                    <a:lnTo>
                      <a:pt x="4579" y="5608"/>
                    </a:lnTo>
                    <a:lnTo>
                      <a:pt x="4811" y="5531"/>
                    </a:lnTo>
                    <a:lnTo>
                      <a:pt x="5042" y="5428"/>
                    </a:lnTo>
                    <a:lnTo>
                      <a:pt x="5248" y="5274"/>
                    </a:lnTo>
                    <a:lnTo>
                      <a:pt x="5402" y="5377"/>
                    </a:lnTo>
                    <a:lnTo>
                      <a:pt x="5557" y="5505"/>
                    </a:lnTo>
                    <a:lnTo>
                      <a:pt x="5634" y="5557"/>
                    </a:lnTo>
                    <a:lnTo>
                      <a:pt x="5711" y="5582"/>
                    </a:lnTo>
                    <a:lnTo>
                      <a:pt x="5788" y="5557"/>
                    </a:lnTo>
                    <a:lnTo>
                      <a:pt x="5865" y="5505"/>
                    </a:lnTo>
                    <a:lnTo>
                      <a:pt x="5917" y="5454"/>
                    </a:lnTo>
                    <a:lnTo>
                      <a:pt x="5942" y="5351"/>
                    </a:lnTo>
                    <a:lnTo>
                      <a:pt x="5917" y="5274"/>
                    </a:lnTo>
                    <a:lnTo>
                      <a:pt x="5865" y="5196"/>
                    </a:lnTo>
                    <a:lnTo>
                      <a:pt x="5711" y="5042"/>
                    </a:lnTo>
                    <a:lnTo>
                      <a:pt x="5531" y="4914"/>
                    </a:lnTo>
                    <a:lnTo>
                      <a:pt x="5608" y="4785"/>
                    </a:lnTo>
                    <a:lnTo>
                      <a:pt x="5659" y="4656"/>
                    </a:lnTo>
                    <a:lnTo>
                      <a:pt x="5762" y="4631"/>
                    </a:lnTo>
                    <a:lnTo>
                      <a:pt x="5865" y="4605"/>
                    </a:lnTo>
                    <a:lnTo>
                      <a:pt x="5968" y="4528"/>
                    </a:lnTo>
                    <a:lnTo>
                      <a:pt x="6045" y="4476"/>
                    </a:lnTo>
                    <a:lnTo>
                      <a:pt x="6122" y="4373"/>
                    </a:lnTo>
                    <a:lnTo>
                      <a:pt x="6174" y="4270"/>
                    </a:lnTo>
                    <a:lnTo>
                      <a:pt x="6225" y="4168"/>
                    </a:lnTo>
                    <a:lnTo>
                      <a:pt x="6225" y="4039"/>
                    </a:lnTo>
                    <a:lnTo>
                      <a:pt x="6225" y="2727"/>
                    </a:lnTo>
                    <a:lnTo>
                      <a:pt x="6225" y="2573"/>
                    </a:lnTo>
                    <a:lnTo>
                      <a:pt x="6200" y="2418"/>
                    </a:lnTo>
                    <a:lnTo>
                      <a:pt x="6148" y="2264"/>
                    </a:lnTo>
                    <a:lnTo>
                      <a:pt x="6097" y="2110"/>
                    </a:lnTo>
                    <a:lnTo>
                      <a:pt x="5968" y="1853"/>
                    </a:lnTo>
                    <a:lnTo>
                      <a:pt x="5762" y="1621"/>
                    </a:lnTo>
                    <a:lnTo>
                      <a:pt x="5531" y="1415"/>
                    </a:lnTo>
                    <a:lnTo>
                      <a:pt x="5274" y="1287"/>
                    </a:lnTo>
                    <a:lnTo>
                      <a:pt x="5119" y="1235"/>
                    </a:lnTo>
                    <a:lnTo>
                      <a:pt x="4965" y="1184"/>
                    </a:lnTo>
                    <a:lnTo>
                      <a:pt x="4811" y="1158"/>
                    </a:lnTo>
                    <a:lnTo>
                      <a:pt x="4425" y="1158"/>
                    </a:lnTo>
                    <a:lnTo>
                      <a:pt x="4451" y="1081"/>
                    </a:lnTo>
                    <a:lnTo>
                      <a:pt x="4451" y="1004"/>
                    </a:lnTo>
                    <a:lnTo>
                      <a:pt x="4425" y="927"/>
                    </a:lnTo>
                    <a:lnTo>
                      <a:pt x="4373" y="875"/>
                    </a:lnTo>
                    <a:lnTo>
                      <a:pt x="4296" y="824"/>
                    </a:lnTo>
                    <a:lnTo>
                      <a:pt x="4219" y="824"/>
                    </a:lnTo>
                    <a:lnTo>
                      <a:pt x="4116" y="849"/>
                    </a:lnTo>
                    <a:lnTo>
                      <a:pt x="4065" y="901"/>
                    </a:lnTo>
                    <a:lnTo>
                      <a:pt x="3936" y="1055"/>
                    </a:lnTo>
                    <a:lnTo>
                      <a:pt x="3833" y="978"/>
                    </a:lnTo>
                    <a:lnTo>
                      <a:pt x="3756" y="927"/>
                    </a:lnTo>
                    <a:lnTo>
                      <a:pt x="3679" y="901"/>
                    </a:lnTo>
                    <a:lnTo>
                      <a:pt x="3602" y="927"/>
                    </a:lnTo>
                    <a:lnTo>
                      <a:pt x="3525" y="978"/>
                    </a:lnTo>
                    <a:lnTo>
                      <a:pt x="3473" y="1055"/>
                    </a:lnTo>
                    <a:lnTo>
                      <a:pt x="3473" y="1132"/>
                    </a:lnTo>
                    <a:lnTo>
                      <a:pt x="3499" y="1235"/>
                    </a:lnTo>
                    <a:lnTo>
                      <a:pt x="3267" y="1312"/>
                    </a:lnTo>
                    <a:lnTo>
                      <a:pt x="3036" y="1441"/>
                    </a:lnTo>
                    <a:lnTo>
                      <a:pt x="2856" y="1595"/>
                    </a:lnTo>
                    <a:lnTo>
                      <a:pt x="2701" y="1775"/>
                    </a:lnTo>
                    <a:lnTo>
                      <a:pt x="2547" y="1981"/>
                    </a:lnTo>
                    <a:lnTo>
                      <a:pt x="2470" y="2213"/>
                    </a:lnTo>
                    <a:lnTo>
                      <a:pt x="2393" y="2470"/>
                    </a:lnTo>
                    <a:lnTo>
                      <a:pt x="2367" y="2727"/>
                    </a:lnTo>
                    <a:lnTo>
                      <a:pt x="2367" y="4039"/>
                    </a:lnTo>
                    <a:lnTo>
                      <a:pt x="2393" y="4168"/>
                    </a:lnTo>
                    <a:lnTo>
                      <a:pt x="2418" y="4270"/>
                    </a:lnTo>
                    <a:lnTo>
                      <a:pt x="2470" y="4373"/>
                    </a:lnTo>
                    <a:lnTo>
                      <a:pt x="2547" y="4476"/>
                    </a:lnTo>
                    <a:lnTo>
                      <a:pt x="2624" y="4528"/>
                    </a:lnTo>
                    <a:lnTo>
                      <a:pt x="2727" y="4605"/>
                    </a:lnTo>
                    <a:lnTo>
                      <a:pt x="2830" y="4631"/>
                    </a:lnTo>
                    <a:lnTo>
                      <a:pt x="2959" y="4656"/>
                    </a:lnTo>
                    <a:lnTo>
                      <a:pt x="3010" y="4785"/>
                    </a:lnTo>
                    <a:lnTo>
                      <a:pt x="3062" y="4914"/>
                    </a:lnTo>
                    <a:lnTo>
                      <a:pt x="2907" y="5042"/>
                    </a:lnTo>
                    <a:lnTo>
                      <a:pt x="2727" y="5196"/>
                    </a:lnTo>
                    <a:lnTo>
                      <a:pt x="2599" y="5351"/>
                    </a:lnTo>
                    <a:lnTo>
                      <a:pt x="2496" y="5531"/>
                    </a:lnTo>
                    <a:lnTo>
                      <a:pt x="2393" y="5711"/>
                    </a:lnTo>
                    <a:lnTo>
                      <a:pt x="2316" y="5917"/>
                    </a:lnTo>
                    <a:lnTo>
                      <a:pt x="2290" y="6122"/>
                    </a:lnTo>
                    <a:lnTo>
                      <a:pt x="2264" y="6354"/>
                    </a:lnTo>
                    <a:lnTo>
                      <a:pt x="2264" y="7589"/>
                    </a:lnTo>
                    <a:lnTo>
                      <a:pt x="1878" y="7306"/>
                    </a:lnTo>
                    <a:lnTo>
                      <a:pt x="1518" y="6997"/>
                    </a:lnTo>
                    <a:lnTo>
                      <a:pt x="1210" y="6611"/>
                    </a:lnTo>
                    <a:lnTo>
                      <a:pt x="952" y="6225"/>
                    </a:lnTo>
                    <a:lnTo>
                      <a:pt x="824" y="5994"/>
                    </a:lnTo>
                    <a:lnTo>
                      <a:pt x="721" y="5788"/>
                    </a:lnTo>
                    <a:lnTo>
                      <a:pt x="644" y="5557"/>
                    </a:lnTo>
                    <a:lnTo>
                      <a:pt x="566" y="5325"/>
                    </a:lnTo>
                    <a:lnTo>
                      <a:pt x="515" y="5068"/>
                    </a:lnTo>
                    <a:lnTo>
                      <a:pt x="464" y="4811"/>
                    </a:lnTo>
                    <a:lnTo>
                      <a:pt x="438" y="4579"/>
                    </a:lnTo>
                    <a:lnTo>
                      <a:pt x="438" y="4296"/>
                    </a:lnTo>
                    <a:lnTo>
                      <a:pt x="464" y="3910"/>
                    </a:lnTo>
                    <a:lnTo>
                      <a:pt x="515" y="3525"/>
                    </a:lnTo>
                    <a:lnTo>
                      <a:pt x="618" y="3164"/>
                    </a:lnTo>
                    <a:lnTo>
                      <a:pt x="747" y="2804"/>
                    </a:lnTo>
                    <a:lnTo>
                      <a:pt x="901" y="2470"/>
                    </a:lnTo>
                    <a:lnTo>
                      <a:pt x="1107" y="2136"/>
                    </a:lnTo>
                    <a:lnTo>
                      <a:pt x="1312" y="1853"/>
                    </a:lnTo>
                    <a:lnTo>
                      <a:pt x="1570" y="1570"/>
                    </a:lnTo>
                    <a:lnTo>
                      <a:pt x="1853" y="1338"/>
                    </a:lnTo>
                    <a:lnTo>
                      <a:pt x="2136" y="1107"/>
                    </a:lnTo>
                    <a:lnTo>
                      <a:pt x="2470" y="901"/>
                    </a:lnTo>
                    <a:lnTo>
                      <a:pt x="2804" y="747"/>
                    </a:lnTo>
                    <a:lnTo>
                      <a:pt x="3139" y="618"/>
                    </a:lnTo>
                    <a:lnTo>
                      <a:pt x="3525" y="515"/>
                    </a:lnTo>
                    <a:lnTo>
                      <a:pt x="3910" y="464"/>
                    </a:lnTo>
                    <a:lnTo>
                      <a:pt x="4296" y="438"/>
                    </a:lnTo>
                    <a:close/>
                    <a:moveTo>
                      <a:pt x="4296" y="1"/>
                    </a:moveTo>
                    <a:lnTo>
                      <a:pt x="3859" y="26"/>
                    </a:lnTo>
                    <a:lnTo>
                      <a:pt x="3422" y="103"/>
                    </a:lnTo>
                    <a:lnTo>
                      <a:pt x="3010" y="206"/>
                    </a:lnTo>
                    <a:lnTo>
                      <a:pt x="2624" y="335"/>
                    </a:lnTo>
                    <a:lnTo>
                      <a:pt x="2238" y="541"/>
                    </a:lnTo>
                    <a:lnTo>
                      <a:pt x="1904" y="747"/>
                    </a:lnTo>
                    <a:lnTo>
                      <a:pt x="1570" y="978"/>
                    </a:lnTo>
                    <a:lnTo>
                      <a:pt x="1261" y="1261"/>
                    </a:lnTo>
                    <a:lnTo>
                      <a:pt x="978" y="1570"/>
                    </a:lnTo>
                    <a:lnTo>
                      <a:pt x="747" y="1904"/>
                    </a:lnTo>
                    <a:lnTo>
                      <a:pt x="515" y="2264"/>
                    </a:lnTo>
                    <a:lnTo>
                      <a:pt x="335" y="2624"/>
                    </a:lnTo>
                    <a:lnTo>
                      <a:pt x="206" y="3036"/>
                    </a:lnTo>
                    <a:lnTo>
                      <a:pt x="78" y="3447"/>
                    </a:lnTo>
                    <a:lnTo>
                      <a:pt x="26" y="3859"/>
                    </a:lnTo>
                    <a:lnTo>
                      <a:pt x="1" y="4296"/>
                    </a:lnTo>
                    <a:lnTo>
                      <a:pt x="26" y="4759"/>
                    </a:lnTo>
                    <a:lnTo>
                      <a:pt x="78" y="5171"/>
                    </a:lnTo>
                    <a:lnTo>
                      <a:pt x="206" y="5582"/>
                    </a:lnTo>
                    <a:lnTo>
                      <a:pt x="335" y="5994"/>
                    </a:lnTo>
                    <a:lnTo>
                      <a:pt x="515" y="6354"/>
                    </a:lnTo>
                    <a:lnTo>
                      <a:pt x="747" y="6714"/>
                    </a:lnTo>
                    <a:lnTo>
                      <a:pt x="978" y="7048"/>
                    </a:lnTo>
                    <a:lnTo>
                      <a:pt x="1261" y="7357"/>
                    </a:lnTo>
                    <a:lnTo>
                      <a:pt x="1570" y="7614"/>
                    </a:lnTo>
                    <a:lnTo>
                      <a:pt x="1904" y="7872"/>
                    </a:lnTo>
                    <a:lnTo>
                      <a:pt x="2238" y="8077"/>
                    </a:lnTo>
                    <a:lnTo>
                      <a:pt x="2624" y="8257"/>
                    </a:lnTo>
                    <a:lnTo>
                      <a:pt x="3010" y="8412"/>
                    </a:lnTo>
                    <a:lnTo>
                      <a:pt x="3422" y="8515"/>
                    </a:lnTo>
                    <a:lnTo>
                      <a:pt x="3859" y="8592"/>
                    </a:lnTo>
                    <a:lnTo>
                      <a:pt x="4296" y="8618"/>
                    </a:lnTo>
                    <a:lnTo>
                      <a:pt x="4733" y="8592"/>
                    </a:lnTo>
                    <a:lnTo>
                      <a:pt x="5171" y="8515"/>
                    </a:lnTo>
                    <a:lnTo>
                      <a:pt x="5582" y="8412"/>
                    </a:lnTo>
                    <a:lnTo>
                      <a:pt x="5968" y="8257"/>
                    </a:lnTo>
                    <a:lnTo>
                      <a:pt x="6354" y="8077"/>
                    </a:lnTo>
                    <a:lnTo>
                      <a:pt x="6714" y="7872"/>
                    </a:lnTo>
                    <a:lnTo>
                      <a:pt x="7023" y="7614"/>
                    </a:lnTo>
                    <a:lnTo>
                      <a:pt x="7331" y="7357"/>
                    </a:lnTo>
                    <a:lnTo>
                      <a:pt x="7614" y="7048"/>
                    </a:lnTo>
                    <a:lnTo>
                      <a:pt x="7872" y="6714"/>
                    </a:lnTo>
                    <a:lnTo>
                      <a:pt x="8077" y="6354"/>
                    </a:lnTo>
                    <a:lnTo>
                      <a:pt x="8257" y="5994"/>
                    </a:lnTo>
                    <a:lnTo>
                      <a:pt x="8412" y="5582"/>
                    </a:lnTo>
                    <a:lnTo>
                      <a:pt x="8515" y="5171"/>
                    </a:lnTo>
                    <a:lnTo>
                      <a:pt x="8566" y="4759"/>
                    </a:lnTo>
                    <a:lnTo>
                      <a:pt x="8592" y="4296"/>
                    </a:lnTo>
                    <a:lnTo>
                      <a:pt x="8566" y="3859"/>
                    </a:lnTo>
                    <a:lnTo>
                      <a:pt x="8515" y="3447"/>
                    </a:lnTo>
                    <a:lnTo>
                      <a:pt x="8412" y="3036"/>
                    </a:lnTo>
                    <a:lnTo>
                      <a:pt x="8257" y="2624"/>
                    </a:lnTo>
                    <a:lnTo>
                      <a:pt x="8077" y="2264"/>
                    </a:lnTo>
                    <a:lnTo>
                      <a:pt x="7872" y="1904"/>
                    </a:lnTo>
                    <a:lnTo>
                      <a:pt x="7614" y="1570"/>
                    </a:lnTo>
                    <a:lnTo>
                      <a:pt x="7331" y="1261"/>
                    </a:lnTo>
                    <a:lnTo>
                      <a:pt x="7023" y="1004"/>
                    </a:lnTo>
                    <a:lnTo>
                      <a:pt x="6714" y="747"/>
                    </a:lnTo>
                    <a:lnTo>
                      <a:pt x="6354" y="541"/>
                    </a:lnTo>
                    <a:lnTo>
                      <a:pt x="5968" y="335"/>
                    </a:lnTo>
                    <a:lnTo>
                      <a:pt x="5582" y="206"/>
                    </a:lnTo>
                    <a:lnTo>
                      <a:pt x="5171" y="103"/>
                    </a:lnTo>
                    <a:lnTo>
                      <a:pt x="4733" y="26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85;p32">
                <a:extLst>
                  <a:ext uri="{FF2B5EF4-FFF2-40B4-BE49-F238E27FC236}">
                    <a16:creationId xmlns:a16="http://schemas.microsoft.com/office/drawing/2014/main" id="{C60BBBD0-DD9A-407D-9486-EF561DD41590}"/>
                  </a:ext>
                </a:extLst>
              </p:cNvPr>
              <p:cNvSpPr/>
              <p:nvPr/>
            </p:nvSpPr>
            <p:spPr>
              <a:xfrm>
                <a:off x="238125" y="749225"/>
                <a:ext cx="372350" cy="372350"/>
              </a:xfrm>
              <a:custGeom>
                <a:avLst/>
                <a:gdLst/>
                <a:ahLst/>
                <a:cxnLst/>
                <a:rect l="l" t="t" r="r" b="b"/>
                <a:pathLst>
                  <a:path w="14894" h="14894" extrusionOk="0">
                    <a:moveTo>
                      <a:pt x="10572" y="8411"/>
                    </a:moveTo>
                    <a:lnTo>
                      <a:pt x="11369" y="9209"/>
                    </a:lnTo>
                    <a:lnTo>
                      <a:pt x="11395" y="9234"/>
                    </a:lnTo>
                    <a:lnTo>
                      <a:pt x="11369" y="9260"/>
                    </a:lnTo>
                    <a:lnTo>
                      <a:pt x="9260" y="11369"/>
                    </a:lnTo>
                    <a:lnTo>
                      <a:pt x="9234" y="11395"/>
                    </a:lnTo>
                    <a:lnTo>
                      <a:pt x="9209" y="11369"/>
                    </a:lnTo>
                    <a:lnTo>
                      <a:pt x="8385" y="10572"/>
                    </a:lnTo>
                    <a:lnTo>
                      <a:pt x="8720" y="10366"/>
                    </a:lnTo>
                    <a:lnTo>
                      <a:pt x="9029" y="10160"/>
                    </a:lnTo>
                    <a:lnTo>
                      <a:pt x="9337" y="9903"/>
                    </a:lnTo>
                    <a:lnTo>
                      <a:pt x="9620" y="9646"/>
                    </a:lnTo>
                    <a:lnTo>
                      <a:pt x="9903" y="9337"/>
                    </a:lnTo>
                    <a:lnTo>
                      <a:pt x="10135" y="9054"/>
                    </a:lnTo>
                    <a:lnTo>
                      <a:pt x="10366" y="8720"/>
                    </a:lnTo>
                    <a:lnTo>
                      <a:pt x="10572" y="8411"/>
                    </a:lnTo>
                    <a:close/>
                    <a:moveTo>
                      <a:pt x="5710" y="0"/>
                    </a:moveTo>
                    <a:lnTo>
                      <a:pt x="5144" y="26"/>
                    </a:lnTo>
                    <a:lnTo>
                      <a:pt x="4604" y="103"/>
                    </a:lnTo>
                    <a:lnTo>
                      <a:pt x="4090" y="206"/>
                    </a:lnTo>
                    <a:lnTo>
                      <a:pt x="3575" y="386"/>
                    </a:lnTo>
                    <a:lnTo>
                      <a:pt x="3087" y="617"/>
                    </a:lnTo>
                    <a:lnTo>
                      <a:pt x="2598" y="875"/>
                    </a:lnTo>
                    <a:lnTo>
                      <a:pt x="2161" y="1183"/>
                    </a:lnTo>
                    <a:lnTo>
                      <a:pt x="1749" y="1543"/>
                    </a:lnTo>
                    <a:lnTo>
                      <a:pt x="1698" y="1621"/>
                    </a:lnTo>
                    <a:lnTo>
                      <a:pt x="1672" y="1698"/>
                    </a:lnTo>
                    <a:lnTo>
                      <a:pt x="1698" y="1801"/>
                    </a:lnTo>
                    <a:lnTo>
                      <a:pt x="1749" y="1852"/>
                    </a:lnTo>
                    <a:lnTo>
                      <a:pt x="1801" y="1903"/>
                    </a:lnTo>
                    <a:lnTo>
                      <a:pt x="1903" y="1929"/>
                    </a:lnTo>
                    <a:lnTo>
                      <a:pt x="1981" y="1929"/>
                    </a:lnTo>
                    <a:lnTo>
                      <a:pt x="2058" y="1878"/>
                    </a:lnTo>
                    <a:lnTo>
                      <a:pt x="2418" y="1543"/>
                    </a:lnTo>
                    <a:lnTo>
                      <a:pt x="2829" y="1260"/>
                    </a:lnTo>
                    <a:lnTo>
                      <a:pt x="3267" y="1003"/>
                    </a:lnTo>
                    <a:lnTo>
                      <a:pt x="3704" y="797"/>
                    </a:lnTo>
                    <a:lnTo>
                      <a:pt x="4167" y="643"/>
                    </a:lnTo>
                    <a:lnTo>
                      <a:pt x="4656" y="540"/>
                    </a:lnTo>
                    <a:lnTo>
                      <a:pt x="5144" y="463"/>
                    </a:lnTo>
                    <a:lnTo>
                      <a:pt x="5633" y="437"/>
                    </a:lnTo>
                    <a:lnTo>
                      <a:pt x="6173" y="463"/>
                    </a:lnTo>
                    <a:lnTo>
                      <a:pt x="6688" y="540"/>
                    </a:lnTo>
                    <a:lnTo>
                      <a:pt x="7177" y="669"/>
                    </a:lnTo>
                    <a:lnTo>
                      <a:pt x="7665" y="849"/>
                    </a:lnTo>
                    <a:lnTo>
                      <a:pt x="8128" y="1055"/>
                    </a:lnTo>
                    <a:lnTo>
                      <a:pt x="8540" y="1338"/>
                    </a:lnTo>
                    <a:lnTo>
                      <a:pt x="8951" y="1621"/>
                    </a:lnTo>
                    <a:lnTo>
                      <a:pt x="9312" y="1955"/>
                    </a:lnTo>
                    <a:lnTo>
                      <a:pt x="9646" y="2341"/>
                    </a:lnTo>
                    <a:lnTo>
                      <a:pt x="9955" y="2727"/>
                    </a:lnTo>
                    <a:lnTo>
                      <a:pt x="10212" y="3164"/>
                    </a:lnTo>
                    <a:lnTo>
                      <a:pt x="10443" y="3627"/>
                    </a:lnTo>
                    <a:lnTo>
                      <a:pt x="10598" y="4090"/>
                    </a:lnTo>
                    <a:lnTo>
                      <a:pt x="10726" y="4604"/>
                    </a:lnTo>
                    <a:lnTo>
                      <a:pt x="10803" y="5119"/>
                    </a:lnTo>
                    <a:lnTo>
                      <a:pt x="10855" y="5633"/>
                    </a:lnTo>
                    <a:lnTo>
                      <a:pt x="10803" y="6173"/>
                    </a:lnTo>
                    <a:lnTo>
                      <a:pt x="10726" y="6688"/>
                    </a:lnTo>
                    <a:lnTo>
                      <a:pt x="10598" y="7202"/>
                    </a:lnTo>
                    <a:lnTo>
                      <a:pt x="10443" y="7665"/>
                    </a:lnTo>
                    <a:lnTo>
                      <a:pt x="10212" y="8128"/>
                    </a:lnTo>
                    <a:lnTo>
                      <a:pt x="9955" y="8566"/>
                    </a:lnTo>
                    <a:lnTo>
                      <a:pt x="9646" y="8951"/>
                    </a:lnTo>
                    <a:lnTo>
                      <a:pt x="9312" y="9337"/>
                    </a:lnTo>
                    <a:lnTo>
                      <a:pt x="8951" y="9672"/>
                    </a:lnTo>
                    <a:lnTo>
                      <a:pt x="8540" y="9955"/>
                    </a:lnTo>
                    <a:lnTo>
                      <a:pt x="8128" y="10212"/>
                    </a:lnTo>
                    <a:lnTo>
                      <a:pt x="7665" y="10443"/>
                    </a:lnTo>
                    <a:lnTo>
                      <a:pt x="7177" y="10623"/>
                    </a:lnTo>
                    <a:lnTo>
                      <a:pt x="6688" y="10752"/>
                    </a:lnTo>
                    <a:lnTo>
                      <a:pt x="6173" y="10829"/>
                    </a:lnTo>
                    <a:lnTo>
                      <a:pt x="5633" y="10855"/>
                    </a:lnTo>
                    <a:lnTo>
                      <a:pt x="5119" y="10829"/>
                    </a:lnTo>
                    <a:lnTo>
                      <a:pt x="4604" y="10752"/>
                    </a:lnTo>
                    <a:lnTo>
                      <a:pt x="4141" y="10623"/>
                    </a:lnTo>
                    <a:lnTo>
                      <a:pt x="3678" y="10469"/>
                    </a:lnTo>
                    <a:lnTo>
                      <a:pt x="3215" y="10263"/>
                    </a:lnTo>
                    <a:lnTo>
                      <a:pt x="2804" y="10006"/>
                    </a:lnTo>
                    <a:lnTo>
                      <a:pt x="2418" y="9723"/>
                    </a:lnTo>
                    <a:lnTo>
                      <a:pt x="2058" y="9414"/>
                    </a:lnTo>
                    <a:lnTo>
                      <a:pt x="1723" y="9080"/>
                    </a:lnTo>
                    <a:lnTo>
                      <a:pt x="1415" y="8694"/>
                    </a:lnTo>
                    <a:lnTo>
                      <a:pt x="1158" y="8308"/>
                    </a:lnTo>
                    <a:lnTo>
                      <a:pt x="926" y="7871"/>
                    </a:lnTo>
                    <a:lnTo>
                      <a:pt x="746" y="7434"/>
                    </a:lnTo>
                    <a:lnTo>
                      <a:pt x="592" y="6945"/>
                    </a:lnTo>
                    <a:lnTo>
                      <a:pt x="489" y="6482"/>
                    </a:lnTo>
                    <a:lnTo>
                      <a:pt x="437" y="5968"/>
                    </a:lnTo>
                    <a:lnTo>
                      <a:pt x="437" y="5505"/>
                    </a:lnTo>
                    <a:lnTo>
                      <a:pt x="463" y="5042"/>
                    </a:lnTo>
                    <a:lnTo>
                      <a:pt x="540" y="4579"/>
                    </a:lnTo>
                    <a:lnTo>
                      <a:pt x="643" y="4141"/>
                    </a:lnTo>
                    <a:lnTo>
                      <a:pt x="797" y="3704"/>
                    </a:lnTo>
                    <a:lnTo>
                      <a:pt x="1003" y="3292"/>
                    </a:lnTo>
                    <a:lnTo>
                      <a:pt x="1235" y="2881"/>
                    </a:lnTo>
                    <a:lnTo>
                      <a:pt x="1492" y="2495"/>
                    </a:lnTo>
                    <a:lnTo>
                      <a:pt x="1518" y="2418"/>
                    </a:lnTo>
                    <a:lnTo>
                      <a:pt x="1543" y="2341"/>
                    </a:lnTo>
                    <a:lnTo>
                      <a:pt x="1518" y="2264"/>
                    </a:lnTo>
                    <a:lnTo>
                      <a:pt x="1440" y="2186"/>
                    </a:lnTo>
                    <a:lnTo>
                      <a:pt x="1363" y="2161"/>
                    </a:lnTo>
                    <a:lnTo>
                      <a:pt x="1286" y="2161"/>
                    </a:lnTo>
                    <a:lnTo>
                      <a:pt x="1209" y="2186"/>
                    </a:lnTo>
                    <a:lnTo>
                      <a:pt x="1132" y="2238"/>
                    </a:lnTo>
                    <a:lnTo>
                      <a:pt x="849" y="2649"/>
                    </a:lnTo>
                    <a:lnTo>
                      <a:pt x="617" y="3087"/>
                    </a:lnTo>
                    <a:lnTo>
                      <a:pt x="412" y="3550"/>
                    </a:lnTo>
                    <a:lnTo>
                      <a:pt x="232" y="4013"/>
                    </a:lnTo>
                    <a:lnTo>
                      <a:pt x="103" y="4501"/>
                    </a:lnTo>
                    <a:lnTo>
                      <a:pt x="26" y="4990"/>
                    </a:lnTo>
                    <a:lnTo>
                      <a:pt x="0" y="5505"/>
                    </a:lnTo>
                    <a:lnTo>
                      <a:pt x="0" y="5993"/>
                    </a:lnTo>
                    <a:lnTo>
                      <a:pt x="77" y="6533"/>
                    </a:lnTo>
                    <a:lnTo>
                      <a:pt x="180" y="7074"/>
                    </a:lnTo>
                    <a:lnTo>
                      <a:pt x="334" y="7562"/>
                    </a:lnTo>
                    <a:lnTo>
                      <a:pt x="540" y="8051"/>
                    </a:lnTo>
                    <a:lnTo>
                      <a:pt x="772" y="8514"/>
                    </a:lnTo>
                    <a:lnTo>
                      <a:pt x="1080" y="8951"/>
                    </a:lnTo>
                    <a:lnTo>
                      <a:pt x="1389" y="9363"/>
                    </a:lnTo>
                    <a:lnTo>
                      <a:pt x="1749" y="9749"/>
                    </a:lnTo>
                    <a:lnTo>
                      <a:pt x="2135" y="10083"/>
                    </a:lnTo>
                    <a:lnTo>
                      <a:pt x="2572" y="10392"/>
                    </a:lnTo>
                    <a:lnTo>
                      <a:pt x="3010" y="10649"/>
                    </a:lnTo>
                    <a:lnTo>
                      <a:pt x="3498" y="10881"/>
                    </a:lnTo>
                    <a:lnTo>
                      <a:pt x="4013" y="11061"/>
                    </a:lnTo>
                    <a:lnTo>
                      <a:pt x="4527" y="11189"/>
                    </a:lnTo>
                    <a:lnTo>
                      <a:pt x="5067" y="11266"/>
                    </a:lnTo>
                    <a:lnTo>
                      <a:pt x="5633" y="11292"/>
                    </a:lnTo>
                    <a:lnTo>
                      <a:pt x="5942" y="11266"/>
                    </a:lnTo>
                    <a:lnTo>
                      <a:pt x="6251" y="11266"/>
                    </a:lnTo>
                    <a:lnTo>
                      <a:pt x="6559" y="11215"/>
                    </a:lnTo>
                    <a:lnTo>
                      <a:pt x="6842" y="11163"/>
                    </a:lnTo>
                    <a:lnTo>
                      <a:pt x="7151" y="11086"/>
                    </a:lnTo>
                    <a:lnTo>
                      <a:pt x="7434" y="11009"/>
                    </a:lnTo>
                    <a:lnTo>
                      <a:pt x="7717" y="10906"/>
                    </a:lnTo>
                    <a:lnTo>
                      <a:pt x="7974" y="10778"/>
                    </a:lnTo>
                    <a:lnTo>
                      <a:pt x="8900" y="11678"/>
                    </a:lnTo>
                    <a:lnTo>
                      <a:pt x="8977" y="11755"/>
                    </a:lnTo>
                    <a:lnTo>
                      <a:pt x="9054" y="11781"/>
                    </a:lnTo>
                    <a:lnTo>
                      <a:pt x="9131" y="11832"/>
                    </a:lnTo>
                    <a:lnTo>
                      <a:pt x="9312" y="11832"/>
                    </a:lnTo>
                    <a:lnTo>
                      <a:pt x="9414" y="11781"/>
                    </a:lnTo>
                    <a:lnTo>
                      <a:pt x="9492" y="11755"/>
                    </a:lnTo>
                    <a:lnTo>
                      <a:pt x="9569" y="11678"/>
                    </a:lnTo>
                    <a:lnTo>
                      <a:pt x="9646" y="11601"/>
                    </a:lnTo>
                    <a:lnTo>
                      <a:pt x="11112" y="13067"/>
                    </a:lnTo>
                    <a:lnTo>
                      <a:pt x="11189" y="13118"/>
                    </a:lnTo>
                    <a:lnTo>
                      <a:pt x="11266" y="13144"/>
                    </a:lnTo>
                    <a:lnTo>
                      <a:pt x="11369" y="13118"/>
                    </a:lnTo>
                    <a:lnTo>
                      <a:pt x="11421" y="13067"/>
                    </a:lnTo>
                    <a:lnTo>
                      <a:pt x="11472" y="13015"/>
                    </a:lnTo>
                    <a:lnTo>
                      <a:pt x="11498" y="12913"/>
                    </a:lnTo>
                    <a:lnTo>
                      <a:pt x="11472" y="12835"/>
                    </a:lnTo>
                    <a:lnTo>
                      <a:pt x="11421" y="12758"/>
                    </a:lnTo>
                    <a:lnTo>
                      <a:pt x="9955" y="11292"/>
                    </a:lnTo>
                    <a:lnTo>
                      <a:pt x="11292" y="9980"/>
                    </a:lnTo>
                    <a:lnTo>
                      <a:pt x="14173" y="12861"/>
                    </a:lnTo>
                    <a:lnTo>
                      <a:pt x="14302" y="13015"/>
                    </a:lnTo>
                    <a:lnTo>
                      <a:pt x="14379" y="13170"/>
                    </a:lnTo>
                    <a:lnTo>
                      <a:pt x="14430" y="13350"/>
                    </a:lnTo>
                    <a:lnTo>
                      <a:pt x="14456" y="13530"/>
                    </a:lnTo>
                    <a:lnTo>
                      <a:pt x="14430" y="13710"/>
                    </a:lnTo>
                    <a:lnTo>
                      <a:pt x="14379" y="13890"/>
                    </a:lnTo>
                    <a:lnTo>
                      <a:pt x="14302" y="14044"/>
                    </a:lnTo>
                    <a:lnTo>
                      <a:pt x="14173" y="14199"/>
                    </a:lnTo>
                    <a:lnTo>
                      <a:pt x="14044" y="14302"/>
                    </a:lnTo>
                    <a:lnTo>
                      <a:pt x="13864" y="14404"/>
                    </a:lnTo>
                    <a:lnTo>
                      <a:pt x="13710" y="14456"/>
                    </a:lnTo>
                    <a:lnTo>
                      <a:pt x="13350" y="14456"/>
                    </a:lnTo>
                    <a:lnTo>
                      <a:pt x="13170" y="14404"/>
                    </a:lnTo>
                    <a:lnTo>
                      <a:pt x="12990" y="14302"/>
                    </a:lnTo>
                    <a:lnTo>
                      <a:pt x="12861" y="14199"/>
                    </a:lnTo>
                    <a:lnTo>
                      <a:pt x="12038" y="13376"/>
                    </a:lnTo>
                    <a:lnTo>
                      <a:pt x="11987" y="13324"/>
                    </a:lnTo>
                    <a:lnTo>
                      <a:pt x="11807" y="13324"/>
                    </a:lnTo>
                    <a:lnTo>
                      <a:pt x="11729" y="13376"/>
                    </a:lnTo>
                    <a:lnTo>
                      <a:pt x="11704" y="13453"/>
                    </a:lnTo>
                    <a:lnTo>
                      <a:pt x="11678" y="13530"/>
                    </a:lnTo>
                    <a:lnTo>
                      <a:pt x="11704" y="13633"/>
                    </a:lnTo>
                    <a:lnTo>
                      <a:pt x="11729" y="13684"/>
                    </a:lnTo>
                    <a:lnTo>
                      <a:pt x="12553" y="14507"/>
                    </a:lnTo>
                    <a:lnTo>
                      <a:pt x="12758" y="14687"/>
                    </a:lnTo>
                    <a:lnTo>
                      <a:pt x="12990" y="14790"/>
                    </a:lnTo>
                    <a:lnTo>
                      <a:pt x="13247" y="14867"/>
                    </a:lnTo>
                    <a:lnTo>
                      <a:pt x="13530" y="14893"/>
                    </a:lnTo>
                    <a:lnTo>
                      <a:pt x="13787" y="14867"/>
                    </a:lnTo>
                    <a:lnTo>
                      <a:pt x="14044" y="14790"/>
                    </a:lnTo>
                    <a:lnTo>
                      <a:pt x="14276" y="14687"/>
                    </a:lnTo>
                    <a:lnTo>
                      <a:pt x="14482" y="14507"/>
                    </a:lnTo>
                    <a:lnTo>
                      <a:pt x="14662" y="14276"/>
                    </a:lnTo>
                    <a:lnTo>
                      <a:pt x="14790" y="14044"/>
                    </a:lnTo>
                    <a:lnTo>
                      <a:pt x="14868" y="13787"/>
                    </a:lnTo>
                    <a:lnTo>
                      <a:pt x="14893" y="13530"/>
                    </a:lnTo>
                    <a:lnTo>
                      <a:pt x="14868" y="13273"/>
                    </a:lnTo>
                    <a:lnTo>
                      <a:pt x="14790" y="13015"/>
                    </a:lnTo>
                    <a:lnTo>
                      <a:pt x="14662" y="12758"/>
                    </a:lnTo>
                    <a:lnTo>
                      <a:pt x="14482" y="12552"/>
                    </a:lnTo>
                    <a:lnTo>
                      <a:pt x="11601" y="9672"/>
                    </a:lnTo>
                    <a:lnTo>
                      <a:pt x="11678" y="9569"/>
                    </a:lnTo>
                    <a:lnTo>
                      <a:pt x="11755" y="9492"/>
                    </a:lnTo>
                    <a:lnTo>
                      <a:pt x="11781" y="9414"/>
                    </a:lnTo>
                    <a:lnTo>
                      <a:pt x="11807" y="9337"/>
                    </a:lnTo>
                    <a:lnTo>
                      <a:pt x="11832" y="9234"/>
                    </a:lnTo>
                    <a:lnTo>
                      <a:pt x="11807" y="9157"/>
                    </a:lnTo>
                    <a:lnTo>
                      <a:pt x="11781" y="9054"/>
                    </a:lnTo>
                    <a:lnTo>
                      <a:pt x="11755" y="8977"/>
                    </a:lnTo>
                    <a:lnTo>
                      <a:pt x="11678" y="8900"/>
                    </a:lnTo>
                    <a:lnTo>
                      <a:pt x="10778" y="8000"/>
                    </a:lnTo>
                    <a:lnTo>
                      <a:pt x="10881" y="7717"/>
                    </a:lnTo>
                    <a:lnTo>
                      <a:pt x="10983" y="7434"/>
                    </a:lnTo>
                    <a:lnTo>
                      <a:pt x="11086" y="7151"/>
                    </a:lnTo>
                    <a:lnTo>
                      <a:pt x="11138" y="6842"/>
                    </a:lnTo>
                    <a:lnTo>
                      <a:pt x="11215" y="6559"/>
                    </a:lnTo>
                    <a:lnTo>
                      <a:pt x="11241" y="6251"/>
                    </a:lnTo>
                    <a:lnTo>
                      <a:pt x="11266" y="5942"/>
                    </a:lnTo>
                    <a:lnTo>
                      <a:pt x="11266" y="5633"/>
                    </a:lnTo>
                    <a:lnTo>
                      <a:pt x="11241" y="5067"/>
                    </a:lnTo>
                    <a:lnTo>
                      <a:pt x="11164" y="4501"/>
                    </a:lnTo>
                    <a:lnTo>
                      <a:pt x="11035" y="3987"/>
                    </a:lnTo>
                    <a:lnTo>
                      <a:pt x="10829" y="3447"/>
                    </a:lnTo>
                    <a:lnTo>
                      <a:pt x="10598" y="2958"/>
                    </a:lnTo>
                    <a:lnTo>
                      <a:pt x="10315" y="2495"/>
                    </a:lnTo>
                    <a:lnTo>
                      <a:pt x="10006" y="2084"/>
                    </a:lnTo>
                    <a:lnTo>
                      <a:pt x="9646" y="1672"/>
                    </a:lnTo>
                    <a:lnTo>
                      <a:pt x="9260" y="1312"/>
                    </a:lnTo>
                    <a:lnTo>
                      <a:pt x="8823" y="977"/>
                    </a:lnTo>
                    <a:lnTo>
                      <a:pt x="8360" y="695"/>
                    </a:lnTo>
                    <a:lnTo>
                      <a:pt x="7871" y="463"/>
                    </a:lnTo>
                    <a:lnTo>
                      <a:pt x="7357" y="283"/>
                    </a:lnTo>
                    <a:lnTo>
                      <a:pt x="6816" y="129"/>
                    </a:lnTo>
                    <a:lnTo>
                      <a:pt x="6276" y="26"/>
                    </a:lnTo>
                    <a:lnTo>
                      <a:pt x="5710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54;p33">
            <a:extLst>
              <a:ext uri="{FF2B5EF4-FFF2-40B4-BE49-F238E27FC236}">
                <a16:creationId xmlns:a16="http://schemas.microsoft.com/office/drawing/2014/main" id="{04308331-2628-4419-91E3-2CF13B68D98A}"/>
              </a:ext>
            </a:extLst>
          </p:cNvPr>
          <p:cNvSpPr txBox="1">
            <a:spLocks/>
          </p:cNvSpPr>
          <p:nvPr/>
        </p:nvSpPr>
        <p:spPr>
          <a:xfrm>
            <a:off x="1251012" y="2689943"/>
            <a:ext cx="7808087" cy="143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en-US" dirty="0">
                <a:latin typeface="Cabin" panose="020B0604020202020204" charset="0"/>
              </a:rPr>
              <a:t>Step 2</a:t>
            </a:r>
            <a:r>
              <a:rPr lang="en-US" sz="2400" b="0" dirty="0">
                <a:latin typeface="Cabin" panose="020B0604020202020204" charset="0"/>
              </a:rPr>
              <a:t>: Transform the output into a </a:t>
            </a:r>
            <a:r>
              <a:rPr lang="en-US" sz="2400" dirty="0">
                <a:solidFill>
                  <a:srgbClr val="6E5FFF"/>
                </a:solidFill>
                <a:latin typeface="Cabin" panose="020B0604020202020204" charset="0"/>
              </a:rPr>
              <a:t>binary</a:t>
            </a:r>
            <a:r>
              <a:rPr lang="en-US" sz="2400" b="0" dirty="0">
                <a:latin typeface="Cabin" panose="020B0604020202020204" charset="0"/>
              </a:rPr>
              <a:t> </a:t>
            </a:r>
            <a:r>
              <a:rPr lang="en-US" sz="2400" dirty="0">
                <a:solidFill>
                  <a:srgbClr val="6E5FFF"/>
                </a:solidFill>
                <a:latin typeface="Cabin" panose="020B0604020202020204" charset="0"/>
              </a:rPr>
              <a:t>classification</a:t>
            </a:r>
            <a:r>
              <a:rPr lang="en-US" sz="2400" b="0" dirty="0">
                <a:latin typeface="Cabin" panose="020B0604020202020204" charset="0"/>
              </a:rPr>
              <a:t>:</a:t>
            </a:r>
          </a:p>
          <a:p>
            <a:pPr algn="l"/>
            <a:r>
              <a:rPr lang="en-US" sz="2400" b="0" dirty="0">
                <a:latin typeface="Cabin" panose="020B0604020202020204" charset="0"/>
              </a:rPr>
              <a:t>If the score, given by the regression model, is </a:t>
            </a:r>
            <a:r>
              <a:rPr lang="en-US" sz="2400" dirty="0">
                <a:solidFill>
                  <a:srgbClr val="6E5FFF"/>
                </a:solidFill>
                <a:latin typeface="Cabin" panose="020B0604020202020204" charset="0"/>
              </a:rPr>
              <a:t>higher</a:t>
            </a:r>
            <a:r>
              <a:rPr lang="en-US" sz="2400" b="0" dirty="0">
                <a:latin typeface="Cabin" panose="020B0604020202020204" charset="0"/>
              </a:rPr>
              <a:t> than a given </a:t>
            </a:r>
            <a:r>
              <a:rPr lang="en-US" sz="2400" dirty="0">
                <a:solidFill>
                  <a:srgbClr val="6E5FFF"/>
                </a:solidFill>
                <a:latin typeface="Cabin" panose="020B0604020202020204" charset="0"/>
              </a:rPr>
              <a:t>threshold</a:t>
            </a:r>
            <a:r>
              <a:rPr lang="en-US" sz="2400" b="0" dirty="0">
                <a:latin typeface="Cabin" panose="020B0604020202020204" charset="0"/>
              </a:rPr>
              <a:t> – the class will be </a:t>
            </a:r>
            <a:r>
              <a:rPr lang="en-US" sz="2400" dirty="0">
                <a:solidFill>
                  <a:srgbClr val="6E5FFF"/>
                </a:solidFill>
                <a:latin typeface="Cabin" panose="020B0604020202020204" charset="0"/>
              </a:rPr>
              <a:t>1</a:t>
            </a:r>
            <a:r>
              <a:rPr lang="en-US" sz="2400" b="0" dirty="0">
                <a:latin typeface="Cabin" panose="020B0604020202020204" charset="0"/>
              </a:rPr>
              <a:t> </a:t>
            </a:r>
            <a:r>
              <a:rPr lang="en-US" sz="2000" b="0" dirty="0">
                <a:latin typeface="Cabin" panose="020B0604020202020204" charset="0"/>
              </a:rPr>
              <a:t>(predicting there would be an available parking spot in the 5 min interval), </a:t>
            </a:r>
            <a:r>
              <a:rPr lang="en-US" sz="2400" b="0" dirty="0">
                <a:latin typeface="Cabin" panose="020B0604020202020204" charset="0"/>
              </a:rPr>
              <a:t>else 0.</a:t>
            </a:r>
          </a:p>
        </p:txBody>
      </p:sp>
      <p:grpSp>
        <p:nvGrpSpPr>
          <p:cNvPr id="52" name="Group 136">
            <a:extLst>
              <a:ext uri="{FF2B5EF4-FFF2-40B4-BE49-F238E27FC236}">
                <a16:creationId xmlns:a16="http://schemas.microsoft.com/office/drawing/2014/main" id="{9B3CA3F5-1B7D-4F21-A21F-E8BD4ED79255}"/>
              </a:ext>
            </a:extLst>
          </p:cNvPr>
          <p:cNvGrpSpPr/>
          <p:nvPr/>
        </p:nvGrpSpPr>
        <p:grpSpPr>
          <a:xfrm>
            <a:off x="741440" y="2643609"/>
            <a:ext cx="461491" cy="461491"/>
            <a:chOff x="1487382" y="1604340"/>
            <a:chExt cx="841200" cy="841200"/>
          </a:xfrm>
        </p:grpSpPr>
        <p:sp>
          <p:nvSpPr>
            <p:cNvPr id="53" name="Google Shape;466;p32">
              <a:extLst>
                <a:ext uri="{FF2B5EF4-FFF2-40B4-BE49-F238E27FC236}">
                  <a16:creationId xmlns:a16="http://schemas.microsoft.com/office/drawing/2014/main" id="{4CFDED1F-DF5F-4A72-B738-5C22EC525C77}"/>
                </a:ext>
              </a:extLst>
            </p:cNvPr>
            <p:cNvSpPr/>
            <p:nvPr/>
          </p:nvSpPr>
          <p:spPr>
            <a:xfrm>
              <a:off x="1487382" y="1604340"/>
              <a:ext cx="841200" cy="84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4" name="Google Shape;469;p32">
              <a:extLst>
                <a:ext uri="{FF2B5EF4-FFF2-40B4-BE49-F238E27FC236}">
                  <a16:creationId xmlns:a16="http://schemas.microsoft.com/office/drawing/2014/main" id="{CC122175-5BE8-46C8-B2FD-837408E9A2D3}"/>
                </a:ext>
              </a:extLst>
            </p:cNvPr>
            <p:cNvGrpSpPr/>
            <p:nvPr/>
          </p:nvGrpSpPr>
          <p:grpSpPr>
            <a:xfrm>
              <a:off x="1679378" y="1796336"/>
              <a:ext cx="457209" cy="457209"/>
              <a:chOff x="238125" y="749225"/>
              <a:chExt cx="372350" cy="372350"/>
            </a:xfrm>
          </p:grpSpPr>
          <p:sp>
            <p:nvSpPr>
              <p:cNvPr id="55" name="Google Shape;470;p32">
                <a:extLst>
                  <a:ext uri="{FF2B5EF4-FFF2-40B4-BE49-F238E27FC236}">
                    <a16:creationId xmlns:a16="http://schemas.microsoft.com/office/drawing/2014/main" id="{1AC17A9A-E2B1-4E72-95F8-D2BD91E7B857}"/>
                  </a:ext>
                </a:extLst>
              </p:cNvPr>
              <p:cNvSpPr/>
              <p:nvPr/>
            </p:nvSpPr>
            <p:spPr>
              <a:xfrm>
                <a:off x="427825" y="939550"/>
                <a:ext cx="1003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988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1466" y="3911"/>
                    </a:lnTo>
                    <a:lnTo>
                      <a:pt x="1543" y="3988"/>
                    </a:lnTo>
                    <a:lnTo>
                      <a:pt x="1749" y="3988"/>
                    </a:lnTo>
                    <a:lnTo>
                      <a:pt x="1826" y="3911"/>
                    </a:lnTo>
                    <a:lnTo>
                      <a:pt x="3936" y="1801"/>
                    </a:lnTo>
                    <a:lnTo>
                      <a:pt x="3987" y="1724"/>
                    </a:lnTo>
                    <a:lnTo>
                      <a:pt x="4013" y="1621"/>
                    </a:lnTo>
                    <a:lnTo>
                      <a:pt x="3987" y="1518"/>
                    </a:lnTo>
                    <a:lnTo>
                      <a:pt x="3936" y="1441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71;p32">
                <a:extLst>
                  <a:ext uri="{FF2B5EF4-FFF2-40B4-BE49-F238E27FC236}">
                    <a16:creationId xmlns:a16="http://schemas.microsoft.com/office/drawing/2014/main" id="{71788071-03EB-4561-8C13-3646638A7200}"/>
                  </a:ext>
                </a:extLst>
              </p:cNvPr>
              <p:cNvSpPr/>
              <p:nvPr/>
            </p:nvSpPr>
            <p:spPr>
              <a:xfrm>
                <a:off x="427825" y="939550"/>
                <a:ext cx="842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345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900" y="3345"/>
                    </a:lnTo>
                    <a:lnTo>
                      <a:pt x="1261" y="3139"/>
                    </a:lnTo>
                    <a:lnTo>
                      <a:pt x="1646" y="2907"/>
                    </a:lnTo>
                    <a:lnTo>
                      <a:pt x="2006" y="2624"/>
                    </a:lnTo>
                    <a:lnTo>
                      <a:pt x="2341" y="2316"/>
                    </a:lnTo>
                    <a:lnTo>
                      <a:pt x="2650" y="1981"/>
                    </a:lnTo>
                    <a:lnTo>
                      <a:pt x="2907" y="1621"/>
                    </a:lnTo>
                    <a:lnTo>
                      <a:pt x="3164" y="1261"/>
                    </a:lnTo>
                    <a:lnTo>
                      <a:pt x="3370" y="875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72;p32">
                <a:extLst>
                  <a:ext uri="{FF2B5EF4-FFF2-40B4-BE49-F238E27FC236}">
                    <a16:creationId xmlns:a16="http://schemas.microsoft.com/office/drawing/2014/main" id="{B28780BC-95F5-4AC6-9E71-57345D2FF901}"/>
                  </a:ext>
                </a:extLst>
              </p:cNvPr>
              <p:cNvSpPr/>
              <p:nvPr/>
            </p:nvSpPr>
            <p:spPr>
              <a:xfrm>
                <a:off x="479250" y="991000"/>
                <a:ext cx="12607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017" extrusionOk="0">
                    <a:moveTo>
                      <a:pt x="1647" y="1"/>
                    </a:moveTo>
                    <a:lnTo>
                      <a:pt x="1" y="1621"/>
                    </a:lnTo>
                    <a:lnTo>
                      <a:pt x="3062" y="4682"/>
                    </a:lnTo>
                    <a:lnTo>
                      <a:pt x="3242" y="4811"/>
                    </a:lnTo>
                    <a:lnTo>
                      <a:pt x="3448" y="4939"/>
                    </a:lnTo>
                    <a:lnTo>
                      <a:pt x="3653" y="4991"/>
                    </a:lnTo>
                    <a:lnTo>
                      <a:pt x="3885" y="5016"/>
                    </a:lnTo>
                    <a:lnTo>
                      <a:pt x="4091" y="4991"/>
                    </a:lnTo>
                    <a:lnTo>
                      <a:pt x="4297" y="4939"/>
                    </a:lnTo>
                    <a:lnTo>
                      <a:pt x="4502" y="4811"/>
                    </a:lnTo>
                    <a:lnTo>
                      <a:pt x="4682" y="4682"/>
                    </a:lnTo>
                    <a:lnTo>
                      <a:pt x="4837" y="4502"/>
                    </a:lnTo>
                    <a:lnTo>
                      <a:pt x="4940" y="4296"/>
                    </a:lnTo>
                    <a:lnTo>
                      <a:pt x="5017" y="4065"/>
                    </a:lnTo>
                    <a:lnTo>
                      <a:pt x="5042" y="3859"/>
                    </a:lnTo>
                    <a:lnTo>
                      <a:pt x="5017" y="3627"/>
                    </a:lnTo>
                    <a:lnTo>
                      <a:pt x="4940" y="3422"/>
                    </a:lnTo>
                    <a:lnTo>
                      <a:pt x="4837" y="3216"/>
                    </a:lnTo>
                    <a:lnTo>
                      <a:pt x="4682" y="3036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73;p32">
                <a:extLst>
                  <a:ext uri="{FF2B5EF4-FFF2-40B4-BE49-F238E27FC236}">
                    <a16:creationId xmlns:a16="http://schemas.microsoft.com/office/drawing/2014/main" id="{A8EE3D0C-2D3F-44E3-AFC8-565518E39576}"/>
                  </a:ext>
                </a:extLst>
              </p:cNvPr>
              <p:cNvSpPr/>
              <p:nvPr/>
            </p:nvSpPr>
            <p:spPr>
              <a:xfrm>
                <a:off x="243250" y="755000"/>
                <a:ext cx="27140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10856" h="10830" extrusionOk="0">
                    <a:moveTo>
                      <a:pt x="5428" y="1"/>
                    </a:moveTo>
                    <a:lnTo>
                      <a:pt x="4888" y="26"/>
                    </a:lnTo>
                    <a:lnTo>
                      <a:pt x="4348" y="103"/>
                    </a:lnTo>
                    <a:lnTo>
                      <a:pt x="3808" y="232"/>
                    </a:lnTo>
                    <a:lnTo>
                      <a:pt x="3319" y="412"/>
                    </a:lnTo>
                    <a:lnTo>
                      <a:pt x="2856" y="644"/>
                    </a:lnTo>
                    <a:lnTo>
                      <a:pt x="2393" y="927"/>
                    </a:lnTo>
                    <a:lnTo>
                      <a:pt x="1981" y="1235"/>
                    </a:lnTo>
                    <a:lnTo>
                      <a:pt x="1596" y="1570"/>
                    </a:lnTo>
                    <a:lnTo>
                      <a:pt x="1235" y="1955"/>
                    </a:lnTo>
                    <a:lnTo>
                      <a:pt x="927" y="2393"/>
                    </a:lnTo>
                    <a:lnTo>
                      <a:pt x="670" y="2830"/>
                    </a:lnTo>
                    <a:lnTo>
                      <a:pt x="438" y="3293"/>
                    </a:lnTo>
                    <a:lnTo>
                      <a:pt x="258" y="3807"/>
                    </a:lnTo>
                    <a:lnTo>
                      <a:pt x="129" y="4322"/>
                    </a:lnTo>
                    <a:lnTo>
                      <a:pt x="27" y="4862"/>
                    </a:lnTo>
                    <a:lnTo>
                      <a:pt x="1" y="5402"/>
                    </a:lnTo>
                    <a:lnTo>
                      <a:pt x="27" y="5968"/>
                    </a:lnTo>
                    <a:lnTo>
                      <a:pt x="129" y="6508"/>
                    </a:lnTo>
                    <a:lnTo>
                      <a:pt x="258" y="7023"/>
                    </a:lnTo>
                    <a:lnTo>
                      <a:pt x="438" y="7537"/>
                    </a:lnTo>
                    <a:lnTo>
                      <a:pt x="670" y="8000"/>
                    </a:lnTo>
                    <a:lnTo>
                      <a:pt x="927" y="8437"/>
                    </a:lnTo>
                    <a:lnTo>
                      <a:pt x="1235" y="8875"/>
                    </a:lnTo>
                    <a:lnTo>
                      <a:pt x="1596" y="9261"/>
                    </a:lnTo>
                    <a:lnTo>
                      <a:pt x="1981" y="9595"/>
                    </a:lnTo>
                    <a:lnTo>
                      <a:pt x="2393" y="9904"/>
                    </a:lnTo>
                    <a:lnTo>
                      <a:pt x="2856" y="10187"/>
                    </a:lnTo>
                    <a:lnTo>
                      <a:pt x="3319" y="10418"/>
                    </a:lnTo>
                    <a:lnTo>
                      <a:pt x="3808" y="10598"/>
                    </a:lnTo>
                    <a:lnTo>
                      <a:pt x="4348" y="10727"/>
                    </a:lnTo>
                    <a:lnTo>
                      <a:pt x="4888" y="10804"/>
                    </a:lnTo>
                    <a:lnTo>
                      <a:pt x="5428" y="10830"/>
                    </a:lnTo>
                    <a:lnTo>
                      <a:pt x="5994" y="10804"/>
                    </a:lnTo>
                    <a:lnTo>
                      <a:pt x="6534" y="10727"/>
                    </a:lnTo>
                    <a:lnTo>
                      <a:pt x="7049" y="10598"/>
                    </a:lnTo>
                    <a:lnTo>
                      <a:pt x="7537" y="10418"/>
                    </a:lnTo>
                    <a:lnTo>
                      <a:pt x="8026" y="10187"/>
                    </a:lnTo>
                    <a:lnTo>
                      <a:pt x="8463" y="9904"/>
                    </a:lnTo>
                    <a:lnTo>
                      <a:pt x="8875" y="9595"/>
                    </a:lnTo>
                    <a:lnTo>
                      <a:pt x="9261" y="9261"/>
                    </a:lnTo>
                    <a:lnTo>
                      <a:pt x="9621" y="8875"/>
                    </a:lnTo>
                    <a:lnTo>
                      <a:pt x="9930" y="8437"/>
                    </a:lnTo>
                    <a:lnTo>
                      <a:pt x="10213" y="8000"/>
                    </a:lnTo>
                    <a:lnTo>
                      <a:pt x="10418" y="7537"/>
                    </a:lnTo>
                    <a:lnTo>
                      <a:pt x="10624" y="7023"/>
                    </a:lnTo>
                    <a:lnTo>
                      <a:pt x="10753" y="6508"/>
                    </a:lnTo>
                    <a:lnTo>
                      <a:pt x="10830" y="5968"/>
                    </a:lnTo>
                    <a:lnTo>
                      <a:pt x="10856" y="5402"/>
                    </a:lnTo>
                    <a:lnTo>
                      <a:pt x="10830" y="4862"/>
                    </a:lnTo>
                    <a:lnTo>
                      <a:pt x="10753" y="4322"/>
                    </a:lnTo>
                    <a:lnTo>
                      <a:pt x="10624" y="3807"/>
                    </a:lnTo>
                    <a:lnTo>
                      <a:pt x="10418" y="3293"/>
                    </a:lnTo>
                    <a:lnTo>
                      <a:pt x="10213" y="2830"/>
                    </a:lnTo>
                    <a:lnTo>
                      <a:pt x="9930" y="2393"/>
                    </a:lnTo>
                    <a:lnTo>
                      <a:pt x="9621" y="1955"/>
                    </a:lnTo>
                    <a:lnTo>
                      <a:pt x="9261" y="1570"/>
                    </a:lnTo>
                    <a:lnTo>
                      <a:pt x="8875" y="1235"/>
                    </a:lnTo>
                    <a:lnTo>
                      <a:pt x="8463" y="927"/>
                    </a:lnTo>
                    <a:lnTo>
                      <a:pt x="8026" y="644"/>
                    </a:lnTo>
                    <a:lnTo>
                      <a:pt x="7537" y="412"/>
                    </a:lnTo>
                    <a:lnTo>
                      <a:pt x="7049" y="232"/>
                    </a:lnTo>
                    <a:lnTo>
                      <a:pt x="6534" y="103"/>
                    </a:lnTo>
                    <a:lnTo>
                      <a:pt x="5994" y="26"/>
                    </a:lnTo>
                    <a:lnTo>
                      <a:pt x="542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74;p32">
                <a:extLst>
                  <a:ext uri="{FF2B5EF4-FFF2-40B4-BE49-F238E27FC236}">
                    <a16:creationId xmlns:a16="http://schemas.microsoft.com/office/drawing/2014/main" id="{1D1A408E-0B5F-495C-9174-BDF2F948C660}"/>
                  </a:ext>
                </a:extLst>
              </p:cNvPr>
              <p:cNvSpPr/>
              <p:nvPr/>
            </p:nvSpPr>
            <p:spPr>
              <a:xfrm>
                <a:off x="369300" y="755000"/>
                <a:ext cx="14535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10830" extrusionOk="0">
                    <a:moveTo>
                      <a:pt x="0" y="1"/>
                    </a:moveTo>
                    <a:lnTo>
                      <a:pt x="463" y="52"/>
                    </a:lnTo>
                    <a:lnTo>
                      <a:pt x="926" y="155"/>
                    </a:lnTo>
                    <a:lnTo>
                      <a:pt x="1364" y="283"/>
                    </a:lnTo>
                    <a:lnTo>
                      <a:pt x="1827" y="464"/>
                    </a:lnTo>
                    <a:lnTo>
                      <a:pt x="2238" y="695"/>
                    </a:lnTo>
                    <a:lnTo>
                      <a:pt x="2650" y="952"/>
                    </a:lnTo>
                    <a:lnTo>
                      <a:pt x="3061" y="1235"/>
                    </a:lnTo>
                    <a:lnTo>
                      <a:pt x="3421" y="1570"/>
                    </a:lnTo>
                    <a:lnTo>
                      <a:pt x="3807" y="1981"/>
                    </a:lnTo>
                    <a:lnTo>
                      <a:pt x="4116" y="2418"/>
                    </a:lnTo>
                    <a:lnTo>
                      <a:pt x="4399" y="2881"/>
                    </a:lnTo>
                    <a:lnTo>
                      <a:pt x="4605" y="3370"/>
                    </a:lnTo>
                    <a:lnTo>
                      <a:pt x="4785" y="3859"/>
                    </a:lnTo>
                    <a:lnTo>
                      <a:pt x="4913" y="4373"/>
                    </a:lnTo>
                    <a:lnTo>
                      <a:pt x="4991" y="4888"/>
                    </a:lnTo>
                    <a:lnTo>
                      <a:pt x="5016" y="5402"/>
                    </a:lnTo>
                    <a:lnTo>
                      <a:pt x="4991" y="5942"/>
                    </a:lnTo>
                    <a:lnTo>
                      <a:pt x="4913" y="6457"/>
                    </a:lnTo>
                    <a:lnTo>
                      <a:pt x="4785" y="6946"/>
                    </a:lnTo>
                    <a:lnTo>
                      <a:pt x="4605" y="7460"/>
                    </a:lnTo>
                    <a:lnTo>
                      <a:pt x="4399" y="7949"/>
                    </a:lnTo>
                    <a:lnTo>
                      <a:pt x="4116" y="8386"/>
                    </a:lnTo>
                    <a:lnTo>
                      <a:pt x="3807" y="8849"/>
                    </a:lnTo>
                    <a:lnTo>
                      <a:pt x="3421" y="9261"/>
                    </a:lnTo>
                    <a:lnTo>
                      <a:pt x="3061" y="9595"/>
                    </a:lnTo>
                    <a:lnTo>
                      <a:pt x="2650" y="9878"/>
                    </a:lnTo>
                    <a:lnTo>
                      <a:pt x="2238" y="10135"/>
                    </a:lnTo>
                    <a:lnTo>
                      <a:pt x="1827" y="10367"/>
                    </a:lnTo>
                    <a:lnTo>
                      <a:pt x="1364" y="10547"/>
                    </a:lnTo>
                    <a:lnTo>
                      <a:pt x="926" y="10675"/>
                    </a:lnTo>
                    <a:lnTo>
                      <a:pt x="463" y="10778"/>
                    </a:lnTo>
                    <a:lnTo>
                      <a:pt x="0" y="10830"/>
                    </a:lnTo>
                    <a:lnTo>
                      <a:pt x="566" y="10830"/>
                    </a:lnTo>
                    <a:lnTo>
                      <a:pt x="1132" y="10778"/>
                    </a:lnTo>
                    <a:lnTo>
                      <a:pt x="1698" y="10675"/>
                    </a:lnTo>
                    <a:lnTo>
                      <a:pt x="2238" y="10521"/>
                    </a:lnTo>
                    <a:lnTo>
                      <a:pt x="2521" y="10418"/>
                    </a:lnTo>
                    <a:lnTo>
                      <a:pt x="2778" y="10289"/>
                    </a:lnTo>
                    <a:lnTo>
                      <a:pt x="3036" y="10161"/>
                    </a:lnTo>
                    <a:lnTo>
                      <a:pt x="3293" y="10006"/>
                    </a:lnTo>
                    <a:lnTo>
                      <a:pt x="3524" y="9826"/>
                    </a:lnTo>
                    <a:lnTo>
                      <a:pt x="3782" y="9646"/>
                    </a:lnTo>
                    <a:lnTo>
                      <a:pt x="4013" y="9466"/>
                    </a:lnTo>
                    <a:lnTo>
                      <a:pt x="4219" y="9261"/>
                    </a:lnTo>
                    <a:lnTo>
                      <a:pt x="4605" y="8849"/>
                    </a:lnTo>
                    <a:lnTo>
                      <a:pt x="4913" y="8386"/>
                    </a:lnTo>
                    <a:lnTo>
                      <a:pt x="5196" y="7949"/>
                    </a:lnTo>
                    <a:lnTo>
                      <a:pt x="5428" y="7460"/>
                    </a:lnTo>
                    <a:lnTo>
                      <a:pt x="5582" y="6946"/>
                    </a:lnTo>
                    <a:lnTo>
                      <a:pt x="5711" y="6457"/>
                    </a:lnTo>
                    <a:lnTo>
                      <a:pt x="5788" y="5942"/>
                    </a:lnTo>
                    <a:lnTo>
                      <a:pt x="5814" y="5402"/>
                    </a:lnTo>
                    <a:lnTo>
                      <a:pt x="5788" y="4888"/>
                    </a:lnTo>
                    <a:lnTo>
                      <a:pt x="5711" y="4373"/>
                    </a:lnTo>
                    <a:lnTo>
                      <a:pt x="5582" y="3859"/>
                    </a:lnTo>
                    <a:lnTo>
                      <a:pt x="5428" y="3370"/>
                    </a:lnTo>
                    <a:lnTo>
                      <a:pt x="5196" y="2881"/>
                    </a:lnTo>
                    <a:lnTo>
                      <a:pt x="4913" y="2418"/>
                    </a:lnTo>
                    <a:lnTo>
                      <a:pt x="4605" y="1981"/>
                    </a:lnTo>
                    <a:lnTo>
                      <a:pt x="4219" y="1570"/>
                    </a:lnTo>
                    <a:lnTo>
                      <a:pt x="4013" y="1364"/>
                    </a:lnTo>
                    <a:lnTo>
                      <a:pt x="3782" y="1184"/>
                    </a:lnTo>
                    <a:lnTo>
                      <a:pt x="3524" y="1004"/>
                    </a:lnTo>
                    <a:lnTo>
                      <a:pt x="3293" y="824"/>
                    </a:lnTo>
                    <a:lnTo>
                      <a:pt x="3036" y="669"/>
                    </a:lnTo>
                    <a:lnTo>
                      <a:pt x="2778" y="541"/>
                    </a:lnTo>
                    <a:lnTo>
                      <a:pt x="2521" y="412"/>
                    </a:lnTo>
                    <a:lnTo>
                      <a:pt x="2238" y="309"/>
                    </a:lnTo>
                    <a:lnTo>
                      <a:pt x="1698" y="155"/>
                    </a:lnTo>
                    <a:lnTo>
                      <a:pt x="1132" y="52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75;p32">
                <a:extLst>
                  <a:ext uri="{FF2B5EF4-FFF2-40B4-BE49-F238E27FC236}">
                    <a16:creationId xmlns:a16="http://schemas.microsoft.com/office/drawing/2014/main" id="{BFFAACA7-334D-4958-BF40-10621DB84DE1}"/>
                  </a:ext>
                </a:extLst>
              </p:cNvPr>
              <p:cNvSpPr/>
              <p:nvPr/>
            </p:nvSpPr>
            <p:spPr>
              <a:xfrm>
                <a:off x="277350" y="788450"/>
                <a:ext cx="203875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8155" extrusionOk="0">
                    <a:moveTo>
                      <a:pt x="4064" y="0"/>
                    </a:moveTo>
                    <a:lnTo>
                      <a:pt x="3653" y="26"/>
                    </a:lnTo>
                    <a:lnTo>
                      <a:pt x="3241" y="77"/>
                    </a:lnTo>
                    <a:lnTo>
                      <a:pt x="2855" y="180"/>
                    </a:lnTo>
                    <a:lnTo>
                      <a:pt x="2469" y="309"/>
                    </a:lnTo>
                    <a:lnTo>
                      <a:pt x="2135" y="489"/>
                    </a:lnTo>
                    <a:lnTo>
                      <a:pt x="1775" y="695"/>
                    </a:lnTo>
                    <a:lnTo>
                      <a:pt x="1466" y="926"/>
                    </a:lnTo>
                    <a:lnTo>
                      <a:pt x="1183" y="1183"/>
                    </a:lnTo>
                    <a:lnTo>
                      <a:pt x="926" y="1492"/>
                    </a:lnTo>
                    <a:lnTo>
                      <a:pt x="695" y="1801"/>
                    </a:lnTo>
                    <a:lnTo>
                      <a:pt x="489" y="2135"/>
                    </a:lnTo>
                    <a:lnTo>
                      <a:pt x="309" y="2495"/>
                    </a:lnTo>
                    <a:lnTo>
                      <a:pt x="180" y="2855"/>
                    </a:lnTo>
                    <a:lnTo>
                      <a:pt x="77" y="3241"/>
                    </a:lnTo>
                    <a:lnTo>
                      <a:pt x="0" y="3653"/>
                    </a:lnTo>
                    <a:lnTo>
                      <a:pt x="0" y="4064"/>
                    </a:lnTo>
                    <a:lnTo>
                      <a:pt x="0" y="4501"/>
                    </a:lnTo>
                    <a:lnTo>
                      <a:pt x="77" y="4887"/>
                    </a:lnTo>
                    <a:lnTo>
                      <a:pt x="180" y="5299"/>
                    </a:lnTo>
                    <a:lnTo>
                      <a:pt x="309" y="5659"/>
                    </a:lnTo>
                    <a:lnTo>
                      <a:pt x="489" y="6019"/>
                    </a:lnTo>
                    <a:lnTo>
                      <a:pt x="695" y="6353"/>
                    </a:lnTo>
                    <a:lnTo>
                      <a:pt x="926" y="6662"/>
                    </a:lnTo>
                    <a:lnTo>
                      <a:pt x="1183" y="6971"/>
                    </a:lnTo>
                    <a:lnTo>
                      <a:pt x="1466" y="7228"/>
                    </a:lnTo>
                    <a:lnTo>
                      <a:pt x="1775" y="7460"/>
                    </a:lnTo>
                    <a:lnTo>
                      <a:pt x="2135" y="7665"/>
                    </a:lnTo>
                    <a:lnTo>
                      <a:pt x="2469" y="7845"/>
                    </a:lnTo>
                    <a:lnTo>
                      <a:pt x="2855" y="7974"/>
                    </a:lnTo>
                    <a:lnTo>
                      <a:pt x="3241" y="8077"/>
                    </a:lnTo>
                    <a:lnTo>
                      <a:pt x="3653" y="8128"/>
                    </a:lnTo>
                    <a:lnTo>
                      <a:pt x="4064" y="8154"/>
                    </a:lnTo>
                    <a:lnTo>
                      <a:pt x="4476" y="8128"/>
                    </a:lnTo>
                    <a:lnTo>
                      <a:pt x="4887" y="8077"/>
                    </a:lnTo>
                    <a:lnTo>
                      <a:pt x="5273" y="7974"/>
                    </a:lnTo>
                    <a:lnTo>
                      <a:pt x="5659" y="7845"/>
                    </a:lnTo>
                    <a:lnTo>
                      <a:pt x="6019" y="7665"/>
                    </a:lnTo>
                    <a:lnTo>
                      <a:pt x="6353" y="7460"/>
                    </a:lnTo>
                    <a:lnTo>
                      <a:pt x="6662" y="7228"/>
                    </a:lnTo>
                    <a:lnTo>
                      <a:pt x="6945" y="6971"/>
                    </a:lnTo>
                    <a:lnTo>
                      <a:pt x="7228" y="6662"/>
                    </a:lnTo>
                    <a:lnTo>
                      <a:pt x="7460" y="6353"/>
                    </a:lnTo>
                    <a:lnTo>
                      <a:pt x="7665" y="6019"/>
                    </a:lnTo>
                    <a:lnTo>
                      <a:pt x="7820" y="5659"/>
                    </a:lnTo>
                    <a:lnTo>
                      <a:pt x="7974" y="5299"/>
                    </a:lnTo>
                    <a:lnTo>
                      <a:pt x="8077" y="4887"/>
                    </a:lnTo>
                    <a:lnTo>
                      <a:pt x="8128" y="4501"/>
                    </a:lnTo>
                    <a:lnTo>
                      <a:pt x="8154" y="4064"/>
                    </a:lnTo>
                    <a:lnTo>
                      <a:pt x="8128" y="3653"/>
                    </a:lnTo>
                    <a:lnTo>
                      <a:pt x="8077" y="3241"/>
                    </a:lnTo>
                    <a:lnTo>
                      <a:pt x="7974" y="2855"/>
                    </a:lnTo>
                    <a:lnTo>
                      <a:pt x="7820" y="2495"/>
                    </a:lnTo>
                    <a:lnTo>
                      <a:pt x="7665" y="2135"/>
                    </a:lnTo>
                    <a:lnTo>
                      <a:pt x="7460" y="1801"/>
                    </a:lnTo>
                    <a:lnTo>
                      <a:pt x="7228" y="1492"/>
                    </a:lnTo>
                    <a:lnTo>
                      <a:pt x="6945" y="1183"/>
                    </a:lnTo>
                    <a:lnTo>
                      <a:pt x="6662" y="926"/>
                    </a:lnTo>
                    <a:lnTo>
                      <a:pt x="6353" y="695"/>
                    </a:lnTo>
                    <a:lnTo>
                      <a:pt x="6019" y="489"/>
                    </a:lnTo>
                    <a:lnTo>
                      <a:pt x="5659" y="309"/>
                    </a:lnTo>
                    <a:lnTo>
                      <a:pt x="5273" y="180"/>
                    </a:lnTo>
                    <a:lnTo>
                      <a:pt x="4887" y="77"/>
                    </a:lnTo>
                    <a:lnTo>
                      <a:pt x="4476" y="26"/>
                    </a:lnTo>
                    <a:lnTo>
                      <a:pt x="4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76;p32">
                <a:extLst>
                  <a:ext uri="{FF2B5EF4-FFF2-40B4-BE49-F238E27FC236}">
                    <a16:creationId xmlns:a16="http://schemas.microsoft.com/office/drawing/2014/main" id="{98B26CA0-99E3-421D-8433-DF66387FEBB8}"/>
                  </a:ext>
                </a:extLst>
              </p:cNvPr>
              <p:cNvSpPr/>
              <p:nvPr/>
            </p:nvSpPr>
            <p:spPr>
              <a:xfrm>
                <a:off x="367375" y="788450"/>
                <a:ext cx="113850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8155" extrusionOk="0">
                    <a:moveTo>
                      <a:pt x="437" y="0"/>
                    </a:moveTo>
                    <a:lnTo>
                      <a:pt x="0" y="26"/>
                    </a:lnTo>
                    <a:lnTo>
                      <a:pt x="309" y="77"/>
                    </a:lnTo>
                    <a:lnTo>
                      <a:pt x="643" y="154"/>
                    </a:lnTo>
                    <a:lnTo>
                      <a:pt x="952" y="257"/>
                    </a:lnTo>
                    <a:lnTo>
                      <a:pt x="1261" y="386"/>
                    </a:lnTo>
                    <a:lnTo>
                      <a:pt x="1569" y="540"/>
                    </a:lnTo>
                    <a:lnTo>
                      <a:pt x="1852" y="746"/>
                    </a:lnTo>
                    <a:lnTo>
                      <a:pt x="2135" y="952"/>
                    </a:lnTo>
                    <a:lnTo>
                      <a:pt x="2392" y="1183"/>
                    </a:lnTo>
                    <a:lnTo>
                      <a:pt x="2675" y="1492"/>
                    </a:lnTo>
                    <a:lnTo>
                      <a:pt x="2933" y="1826"/>
                    </a:lnTo>
                    <a:lnTo>
                      <a:pt x="3138" y="2186"/>
                    </a:lnTo>
                    <a:lnTo>
                      <a:pt x="3293" y="2547"/>
                    </a:lnTo>
                    <a:lnTo>
                      <a:pt x="3421" y="2907"/>
                    </a:lnTo>
                    <a:lnTo>
                      <a:pt x="3524" y="3293"/>
                    </a:lnTo>
                    <a:lnTo>
                      <a:pt x="3576" y="3678"/>
                    </a:lnTo>
                    <a:lnTo>
                      <a:pt x="3601" y="4064"/>
                    </a:lnTo>
                    <a:lnTo>
                      <a:pt x="3576" y="4476"/>
                    </a:lnTo>
                    <a:lnTo>
                      <a:pt x="3524" y="4862"/>
                    </a:lnTo>
                    <a:lnTo>
                      <a:pt x="3421" y="5247"/>
                    </a:lnTo>
                    <a:lnTo>
                      <a:pt x="3293" y="5608"/>
                    </a:lnTo>
                    <a:lnTo>
                      <a:pt x="3138" y="5968"/>
                    </a:lnTo>
                    <a:lnTo>
                      <a:pt x="2933" y="6328"/>
                    </a:lnTo>
                    <a:lnTo>
                      <a:pt x="2675" y="6662"/>
                    </a:lnTo>
                    <a:lnTo>
                      <a:pt x="2392" y="6971"/>
                    </a:lnTo>
                    <a:lnTo>
                      <a:pt x="2135" y="7202"/>
                    </a:lnTo>
                    <a:lnTo>
                      <a:pt x="1852" y="7408"/>
                    </a:lnTo>
                    <a:lnTo>
                      <a:pt x="1569" y="7588"/>
                    </a:lnTo>
                    <a:lnTo>
                      <a:pt x="1261" y="7768"/>
                    </a:lnTo>
                    <a:lnTo>
                      <a:pt x="952" y="7897"/>
                    </a:lnTo>
                    <a:lnTo>
                      <a:pt x="643" y="8000"/>
                    </a:lnTo>
                    <a:lnTo>
                      <a:pt x="309" y="8077"/>
                    </a:lnTo>
                    <a:lnTo>
                      <a:pt x="0" y="8128"/>
                    </a:lnTo>
                    <a:lnTo>
                      <a:pt x="437" y="8154"/>
                    </a:lnTo>
                    <a:lnTo>
                      <a:pt x="900" y="8128"/>
                    </a:lnTo>
                    <a:lnTo>
                      <a:pt x="1338" y="8051"/>
                    </a:lnTo>
                    <a:lnTo>
                      <a:pt x="1775" y="7948"/>
                    </a:lnTo>
                    <a:lnTo>
                      <a:pt x="2212" y="7768"/>
                    </a:lnTo>
                    <a:lnTo>
                      <a:pt x="2598" y="7537"/>
                    </a:lnTo>
                    <a:lnTo>
                      <a:pt x="2984" y="7279"/>
                    </a:lnTo>
                    <a:lnTo>
                      <a:pt x="3344" y="6971"/>
                    </a:lnTo>
                    <a:lnTo>
                      <a:pt x="3627" y="6662"/>
                    </a:lnTo>
                    <a:lnTo>
                      <a:pt x="3884" y="6328"/>
                    </a:lnTo>
                    <a:lnTo>
                      <a:pt x="4090" y="5968"/>
                    </a:lnTo>
                    <a:lnTo>
                      <a:pt x="4244" y="5608"/>
                    </a:lnTo>
                    <a:lnTo>
                      <a:pt x="4373" y="5247"/>
                    </a:lnTo>
                    <a:lnTo>
                      <a:pt x="4476" y="4862"/>
                    </a:lnTo>
                    <a:lnTo>
                      <a:pt x="4527" y="4476"/>
                    </a:lnTo>
                    <a:lnTo>
                      <a:pt x="4553" y="4064"/>
                    </a:lnTo>
                    <a:lnTo>
                      <a:pt x="4527" y="3678"/>
                    </a:lnTo>
                    <a:lnTo>
                      <a:pt x="4476" y="3293"/>
                    </a:lnTo>
                    <a:lnTo>
                      <a:pt x="4373" y="2907"/>
                    </a:lnTo>
                    <a:lnTo>
                      <a:pt x="4244" y="2547"/>
                    </a:lnTo>
                    <a:lnTo>
                      <a:pt x="4090" y="2186"/>
                    </a:lnTo>
                    <a:lnTo>
                      <a:pt x="3884" y="1826"/>
                    </a:lnTo>
                    <a:lnTo>
                      <a:pt x="3627" y="1492"/>
                    </a:lnTo>
                    <a:lnTo>
                      <a:pt x="3344" y="1183"/>
                    </a:lnTo>
                    <a:lnTo>
                      <a:pt x="2984" y="875"/>
                    </a:lnTo>
                    <a:lnTo>
                      <a:pt x="2598" y="592"/>
                    </a:lnTo>
                    <a:lnTo>
                      <a:pt x="2212" y="386"/>
                    </a:lnTo>
                    <a:lnTo>
                      <a:pt x="1775" y="206"/>
                    </a:lnTo>
                    <a:lnTo>
                      <a:pt x="1338" y="77"/>
                    </a:lnTo>
                    <a:lnTo>
                      <a:pt x="900" y="26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77;p32">
                <a:extLst>
                  <a:ext uri="{FF2B5EF4-FFF2-40B4-BE49-F238E27FC236}">
                    <a16:creationId xmlns:a16="http://schemas.microsoft.com/office/drawing/2014/main" id="{3CD914CC-2206-45D7-A481-1A7B5FAB9135}"/>
                  </a:ext>
                </a:extLst>
              </p:cNvPr>
              <p:cNvSpPr/>
              <p:nvPr/>
            </p:nvSpPr>
            <p:spPr>
              <a:xfrm>
                <a:off x="336500" y="816725"/>
                <a:ext cx="855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062" extrusionOk="0">
                    <a:moveTo>
                      <a:pt x="1364" y="1"/>
                    </a:moveTo>
                    <a:lnTo>
                      <a:pt x="1081" y="27"/>
                    </a:lnTo>
                    <a:lnTo>
                      <a:pt x="824" y="129"/>
                    </a:lnTo>
                    <a:lnTo>
                      <a:pt x="592" y="232"/>
                    </a:lnTo>
                    <a:lnTo>
                      <a:pt x="386" y="412"/>
                    </a:lnTo>
                    <a:lnTo>
                      <a:pt x="232" y="618"/>
                    </a:lnTo>
                    <a:lnTo>
                      <a:pt x="103" y="850"/>
                    </a:lnTo>
                    <a:lnTo>
                      <a:pt x="26" y="1107"/>
                    </a:lnTo>
                    <a:lnTo>
                      <a:pt x="1" y="1364"/>
                    </a:lnTo>
                    <a:lnTo>
                      <a:pt x="1" y="2676"/>
                    </a:lnTo>
                    <a:lnTo>
                      <a:pt x="1" y="2753"/>
                    </a:lnTo>
                    <a:lnTo>
                      <a:pt x="26" y="2830"/>
                    </a:lnTo>
                    <a:lnTo>
                      <a:pt x="103" y="2959"/>
                    </a:lnTo>
                    <a:lnTo>
                      <a:pt x="232" y="3036"/>
                    </a:lnTo>
                    <a:lnTo>
                      <a:pt x="309" y="3062"/>
                    </a:lnTo>
                    <a:lnTo>
                      <a:pt x="3087" y="3062"/>
                    </a:lnTo>
                    <a:lnTo>
                      <a:pt x="3164" y="3036"/>
                    </a:lnTo>
                    <a:lnTo>
                      <a:pt x="3293" y="2959"/>
                    </a:lnTo>
                    <a:lnTo>
                      <a:pt x="3370" y="2830"/>
                    </a:lnTo>
                    <a:lnTo>
                      <a:pt x="3396" y="2753"/>
                    </a:lnTo>
                    <a:lnTo>
                      <a:pt x="3422" y="2676"/>
                    </a:lnTo>
                    <a:lnTo>
                      <a:pt x="3422" y="1364"/>
                    </a:lnTo>
                    <a:lnTo>
                      <a:pt x="3370" y="1107"/>
                    </a:lnTo>
                    <a:lnTo>
                      <a:pt x="3293" y="850"/>
                    </a:lnTo>
                    <a:lnTo>
                      <a:pt x="3190" y="618"/>
                    </a:lnTo>
                    <a:lnTo>
                      <a:pt x="3010" y="412"/>
                    </a:lnTo>
                    <a:lnTo>
                      <a:pt x="2804" y="232"/>
                    </a:lnTo>
                    <a:lnTo>
                      <a:pt x="2573" y="129"/>
                    </a:lnTo>
                    <a:lnTo>
                      <a:pt x="2316" y="27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78;p32">
                <a:extLst>
                  <a:ext uri="{FF2B5EF4-FFF2-40B4-BE49-F238E27FC236}">
                    <a16:creationId xmlns:a16="http://schemas.microsoft.com/office/drawing/2014/main" id="{82733276-B2E1-4DE6-9018-ED083C286F71}"/>
                  </a:ext>
                </a:extLst>
              </p:cNvPr>
              <p:cNvSpPr/>
              <p:nvPr/>
            </p:nvSpPr>
            <p:spPr>
              <a:xfrm>
                <a:off x="371875" y="816725"/>
                <a:ext cx="50175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062" extrusionOk="0">
                    <a:moveTo>
                      <a:pt x="0" y="1"/>
                    </a:moveTo>
                    <a:lnTo>
                      <a:pt x="257" y="27"/>
                    </a:lnTo>
                    <a:lnTo>
                      <a:pt x="515" y="129"/>
                    </a:lnTo>
                    <a:lnTo>
                      <a:pt x="746" y="232"/>
                    </a:lnTo>
                    <a:lnTo>
                      <a:pt x="952" y="412"/>
                    </a:lnTo>
                    <a:lnTo>
                      <a:pt x="1132" y="618"/>
                    </a:lnTo>
                    <a:lnTo>
                      <a:pt x="1235" y="850"/>
                    </a:lnTo>
                    <a:lnTo>
                      <a:pt x="1312" y="1107"/>
                    </a:lnTo>
                    <a:lnTo>
                      <a:pt x="1364" y="1364"/>
                    </a:lnTo>
                    <a:lnTo>
                      <a:pt x="1364" y="2676"/>
                    </a:lnTo>
                    <a:lnTo>
                      <a:pt x="1338" y="2753"/>
                    </a:lnTo>
                    <a:lnTo>
                      <a:pt x="1312" y="2830"/>
                    </a:lnTo>
                    <a:lnTo>
                      <a:pt x="1235" y="2959"/>
                    </a:lnTo>
                    <a:lnTo>
                      <a:pt x="1106" y="3036"/>
                    </a:lnTo>
                    <a:lnTo>
                      <a:pt x="1029" y="3062"/>
                    </a:lnTo>
                    <a:lnTo>
                      <a:pt x="1672" y="3062"/>
                    </a:lnTo>
                    <a:lnTo>
                      <a:pt x="1749" y="3036"/>
                    </a:lnTo>
                    <a:lnTo>
                      <a:pt x="1878" y="2959"/>
                    </a:lnTo>
                    <a:lnTo>
                      <a:pt x="1955" y="2830"/>
                    </a:lnTo>
                    <a:lnTo>
                      <a:pt x="1981" y="2753"/>
                    </a:lnTo>
                    <a:lnTo>
                      <a:pt x="2007" y="2676"/>
                    </a:lnTo>
                    <a:lnTo>
                      <a:pt x="2007" y="1364"/>
                    </a:lnTo>
                    <a:lnTo>
                      <a:pt x="1955" y="1107"/>
                    </a:lnTo>
                    <a:lnTo>
                      <a:pt x="1878" y="850"/>
                    </a:lnTo>
                    <a:lnTo>
                      <a:pt x="1775" y="618"/>
                    </a:lnTo>
                    <a:lnTo>
                      <a:pt x="1595" y="412"/>
                    </a:lnTo>
                    <a:lnTo>
                      <a:pt x="1389" y="232"/>
                    </a:lnTo>
                    <a:lnTo>
                      <a:pt x="1158" y="129"/>
                    </a:lnTo>
                    <a:lnTo>
                      <a:pt x="901" y="27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79;p32">
                <a:extLst>
                  <a:ext uri="{FF2B5EF4-FFF2-40B4-BE49-F238E27FC236}">
                    <a16:creationId xmlns:a16="http://schemas.microsoft.com/office/drawing/2014/main" id="{5CBCC10D-BBF0-448A-B690-D4B0C48AFAD0}"/>
                  </a:ext>
                </a:extLst>
              </p:cNvPr>
              <p:cNvSpPr/>
              <p:nvPr/>
            </p:nvSpPr>
            <p:spPr>
              <a:xfrm>
                <a:off x="333925" y="905475"/>
                <a:ext cx="90700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474" extrusionOk="0">
                    <a:moveTo>
                      <a:pt x="1415" y="1"/>
                    </a:moveTo>
                    <a:lnTo>
                      <a:pt x="1132" y="26"/>
                    </a:lnTo>
                    <a:lnTo>
                      <a:pt x="875" y="103"/>
                    </a:lnTo>
                    <a:lnTo>
                      <a:pt x="618" y="232"/>
                    </a:lnTo>
                    <a:lnTo>
                      <a:pt x="412" y="412"/>
                    </a:lnTo>
                    <a:lnTo>
                      <a:pt x="232" y="618"/>
                    </a:lnTo>
                    <a:lnTo>
                      <a:pt x="104" y="875"/>
                    </a:lnTo>
                    <a:lnTo>
                      <a:pt x="26" y="1132"/>
                    </a:lnTo>
                    <a:lnTo>
                      <a:pt x="1" y="1441"/>
                    </a:lnTo>
                    <a:lnTo>
                      <a:pt x="1" y="3061"/>
                    </a:lnTo>
                    <a:lnTo>
                      <a:pt x="438" y="3242"/>
                    </a:lnTo>
                    <a:lnTo>
                      <a:pt x="875" y="3370"/>
                    </a:lnTo>
                    <a:lnTo>
                      <a:pt x="1338" y="3447"/>
                    </a:lnTo>
                    <a:lnTo>
                      <a:pt x="1801" y="3473"/>
                    </a:lnTo>
                    <a:lnTo>
                      <a:pt x="2264" y="3447"/>
                    </a:lnTo>
                    <a:lnTo>
                      <a:pt x="2727" y="3370"/>
                    </a:lnTo>
                    <a:lnTo>
                      <a:pt x="3190" y="3242"/>
                    </a:lnTo>
                    <a:lnTo>
                      <a:pt x="3627" y="3061"/>
                    </a:lnTo>
                    <a:lnTo>
                      <a:pt x="3627" y="1441"/>
                    </a:lnTo>
                    <a:lnTo>
                      <a:pt x="3576" y="1132"/>
                    </a:lnTo>
                    <a:lnTo>
                      <a:pt x="3499" y="875"/>
                    </a:lnTo>
                    <a:lnTo>
                      <a:pt x="3370" y="618"/>
                    </a:lnTo>
                    <a:lnTo>
                      <a:pt x="3190" y="412"/>
                    </a:lnTo>
                    <a:lnTo>
                      <a:pt x="2984" y="232"/>
                    </a:lnTo>
                    <a:lnTo>
                      <a:pt x="2753" y="103"/>
                    </a:lnTo>
                    <a:lnTo>
                      <a:pt x="2470" y="26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80;p32">
                <a:extLst>
                  <a:ext uri="{FF2B5EF4-FFF2-40B4-BE49-F238E27FC236}">
                    <a16:creationId xmlns:a16="http://schemas.microsoft.com/office/drawing/2014/main" id="{94D6C2BA-905A-4995-AA61-CD8EB5C064B0}"/>
                  </a:ext>
                </a:extLst>
              </p:cNvPr>
              <p:cNvSpPr/>
              <p:nvPr/>
            </p:nvSpPr>
            <p:spPr>
              <a:xfrm>
                <a:off x="371225" y="905475"/>
                <a:ext cx="53400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319" extrusionOk="0">
                    <a:moveTo>
                      <a:pt x="1" y="1"/>
                    </a:moveTo>
                    <a:lnTo>
                      <a:pt x="283" y="26"/>
                    </a:lnTo>
                    <a:lnTo>
                      <a:pt x="541" y="103"/>
                    </a:lnTo>
                    <a:lnTo>
                      <a:pt x="798" y="232"/>
                    </a:lnTo>
                    <a:lnTo>
                      <a:pt x="1004" y="412"/>
                    </a:lnTo>
                    <a:lnTo>
                      <a:pt x="1184" y="618"/>
                    </a:lnTo>
                    <a:lnTo>
                      <a:pt x="1312" y="875"/>
                    </a:lnTo>
                    <a:lnTo>
                      <a:pt x="1390" y="1132"/>
                    </a:lnTo>
                    <a:lnTo>
                      <a:pt x="1415" y="1441"/>
                    </a:lnTo>
                    <a:lnTo>
                      <a:pt x="1415" y="3319"/>
                    </a:lnTo>
                    <a:lnTo>
                      <a:pt x="1775" y="3190"/>
                    </a:lnTo>
                    <a:lnTo>
                      <a:pt x="2135" y="3061"/>
                    </a:lnTo>
                    <a:lnTo>
                      <a:pt x="2135" y="1441"/>
                    </a:lnTo>
                    <a:lnTo>
                      <a:pt x="2084" y="1132"/>
                    </a:lnTo>
                    <a:lnTo>
                      <a:pt x="2007" y="875"/>
                    </a:lnTo>
                    <a:lnTo>
                      <a:pt x="1878" y="618"/>
                    </a:lnTo>
                    <a:lnTo>
                      <a:pt x="1698" y="412"/>
                    </a:lnTo>
                    <a:lnTo>
                      <a:pt x="1492" y="232"/>
                    </a:lnTo>
                    <a:lnTo>
                      <a:pt x="1261" y="103"/>
                    </a:lnTo>
                    <a:lnTo>
                      <a:pt x="978" y="26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81;p32">
                <a:extLst>
                  <a:ext uri="{FF2B5EF4-FFF2-40B4-BE49-F238E27FC236}">
                    <a16:creationId xmlns:a16="http://schemas.microsoft.com/office/drawing/2014/main" id="{5A0D7060-947E-4CE5-A5D5-388E680D71B4}"/>
                  </a:ext>
                </a:extLst>
              </p:cNvPr>
              <p:cNvSpPr/>
              <p:nvPr/>
            </p:nvSpPr>
            <p:spPr>
              <a:xfrm>
                <a:off x="348725" y="852750"/>
                <a:ext cx="60475" cy="6497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599" extrusionOk="0">
                    <a:moveTo>
                      <a:pt x="1441" y="0"/>
                    </a:moveTo>
                    <a:lnTo>
                      <a:pt x="1312" y="103"/>
                    </a:lnTo>
                    <a:lnTo>
                      <a:pt x="1158" y="180"/>
                    </a:lnTo>
                    <a:lnTo>
                      <a:pt x="1003" y="258"/>
                    </a:lnTo>
                    <a:lnTo>
                      <a:pt x="823" y="309"/>
                    </a:lnTo>
                    <a:lnTo>
                      <a:pt x="438" y="360"/>
                    </a:lnTo>
                    <a:lnTo>
                      <a:pt x="0" y="386"/>
                    </a:lnTo>
                    <a:lnTo>
                      <a:pt x="0" y="1415"/>
                    </a:lnTo>
                    <a:lnTo>
                      <a:pt x="26" y="1647"/>
                    </a:lnTo>
                    <a:lnTo>
                      <a:pt x="103" y="1878"/>
                    </a:lnTo>
                    <a:lnTo>
                      <a:pt x="206" y="2084"/>
                    </a:lnTo>
                    <a:lnTo>
                      <a:pt x="360" y="2264"/>
                    </a:lnTo>
                    <a:lnTo>
                      <a:pt x="540" y="2418"/>
                    </a:lnTo>
                    <a:lnTo>
                      <a:pt x="746" y="2521"/>
                    </a:lnTo>
                    <a:lnTo>
                      <a:pt x="978" y="2598"/>
                    </a:lnTo>
                    <a:lnTo>
                      <a:pt x="1466" y="2598"/>
                    </a:lnTo>
                    <a:lnTo>
                      <a:pt x="1672" y="2521"/>
                    </a:lnTo>
                    <a:lnTo>
                      <a:pt x="1878" y="2418"/>
                    </a:lnTo>
                    <a:lnTo>
                      <a:pt x="2058" y="2264"/>
                    </a:lnTo>
                    <a:lnTo>
                      <a:pt x="2212" y="2084"/>
                    </a:lnTo>
                    <a:lnTo>
                      <a:pt x="2315" y="1878"/>
                    </a:lnTo>
                    <a:lnTo>
                      <a:pt x="2392" y="1647"/>
                    </a:lnTo>
                    <a:lnTo>
                      <a:pt x="2418" y="1415"/>
                    </a:lnTo>
                    <a:lnTo>
                      <a:pt x="2418" y="386"/>
                    </a:lnTo>
                    <a:lnTo>
                      <a:pt x="2135" y="360"/>
                    </a:lnTo>
                    <a:lnTo>
                      <a:pt x="1878" y="309"/>
                    </a:lnTo>
                    <a:lnTo>
                      <a:pt x="1646" y="18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82;p32">
                <a:extLst>
                  <a:ext uri="{FF2B5EF4-FFF2-40B4-BE49-F238E27FC236}">
                    <a16:creationId xmlns:a16="http://schemas.microsoft.com/office/drawing/2014/main" id="{97A0C04A-8FE0-49D8-A4F0-5D1061C1FD13}"/>
                  </a:ext>
                </a:extLst>
              </p:cNvPr>
              <p:cNvSpPr/>
              <p:nvPr/>
            </p:nvSpPr>
            <p:spPr>
              <a:xfrm>
                <a:off x="371225" y="859175"/>
                <a:ext cx="379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342" extrusionOk="0">
                    <a:moveTo>
                      <a:pt x="901" y="1"/>
                    </a:moveTo>
                    <a:lnTo>
                      <a:pt x="901" y="1158"/>
                    </a:lnTo>
                    <a:lnTo>
                      <a:pt x="875" y="1364"/>
                    </a:lnTo>
                    <a:lnTo>
                      <a:pt x="824" y="1544"/>
                    </a:lnTo>
                    <a:lnTo>
                      <a:pt x="746" y="1724"/>
                    </a:lnTo>
                    <a:lnTo>
                      <a:pt x="644" y="1904"/>
                    </a:lnTo>
                    <a:lnTo>
                      <a:pt x="515" y="2033"/>
                    </a:lnTo>
                    <a:lnTo>
                      <a:pt x="361" y="2161"/>
                    </a:lnTo>
                    <a:lnTo>
                      <a:pt x="181" y="2238"/>
                    </a:lnTo>
                    <a:lnTo>
                      <a:pt x="1" y="2316"/>
                    </a:lnTo>
                    <a:lnTo>
                      <a:pt x="155" y="2341"/>
                    </a:lnTo>
                    <a:lnTo>
                      <a:pt x="566" y="2341"/>
                    </a:lnTo>
                    <a:lnTo>
                      <a:pt x="772" y="2264"/>
                    </a:lnTo>
                    <a:lnTo>
                      <a:pt x="978" y="2161"/>
                    </a:lnTo>
                    <a:lnTo>
                      <a:pt x="1158" y="2007"/>
                    </a:lnTo>
                    <a:lnTo>
                      <a:pt x="1312" y="1827"/>
                    </a:lnTo>
                    <a:lnTo>
                      <a:pt x="1415" y="1621"/>
                    </a:lnTo>
                    <a:lnTo>
                      <a:pt x="1492" y="1390"/>
                    </a:lnTo>
                    <a:lnTo>
                      <a:pt x="1518" y="1158"/>
                    </a:lnTo>
                    <a:lnTo>
                      <a:pt x="1518" y="129"/>
                    </a:lnTo>
                    <a:lnTo>
                      <a:pt x="1338" y="129"/>
                    </a:lnTo>
                    <a:lnTo>
                      <a:pt x="1184" y="103"/>
                    </a:lnTo>
                    <a:lnTo>
                      <a:pt x="1029" y="78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83;p32">
                <a:extLst>
                  <a:ext uri="{FF2B5EF4-FFF2-40B4-BE49-F238E27FC236}">
                    <a16:creationId xmlns:a16="http://schemas.microsoft.com/office/drawing/2014/main" id="{8AF3F7BF-325A-4C36-AAD9-432D47FC4544}"/>
                  </a:ext>
                </a:extLst>
              </p:cNvPr>
              <p:cNvSpPr/>
              <p:nvPr/>
            </p:nvSpPr>
            <p:spPr>
              <a:xfrm>
                <a:off x="565425" y="1076525"/>
                <a:ext cx="174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721" extrusionOk="0">
                    <a:moveTo>
                      <a:pt x="206" y="1"/>
                    </a:moveTo>
                    <a:lnTo>
                      <a:pt x="129" y="26"/>
                    </a:lnTo>
                    <a:lnTo>
                      <a:pt x="52" y="52"/>
                    </a:lnTo>
                    <a:lnTo>
                      <a:pt x="1" y="129"/>
                    </a:lnTo>
                    <a:lnTo>
                      <a:pt x="1" y="206"/>
                    </a:lnTo>
                    <a:lnTo>
                      <a:pt x="1" y="309"/>
                    </a:lnTo>
                    <a:lnTo>
                      <a:pt x="52" y="361"/>
                    </a:lnTo>
                    <a:lnTo>
                      <a:pt x="335" y="644"/>
                    </a:lnTo>
                    <a:lnTo>
                      <a:pt x="412" y="695"/>
                    </a:lnTo>
                    <a:lnTo>
                      <a:pt x="489" y="721"/>
                    </a:lnTo>
                    <a:lnTo>
                      <a:pt x="567" y="695"/>
                    </a:lnTo>
                    <a:lnTo>
                      <a:pt x="644" y="644"/>
                    </a:lnTo>
                    <a:lnTo>
                      <a:pt x="695" y="567"/>
                    </a:lnTo>
                    <a:lnTo>
                      <a:pt x="695" y="489"/>
                    </a:lnTo>
                    <a:lnTo>
                      <a:pt x="695" y="412"/>
                    </a:lnTo>
                    <a:lnTo>
                      <a:pt x="644" y="335"/>
                    </a:lnTo>
                    <a:lnTo>
                      <a:pt x="361" y="52"/>
                    </a:lnTo>
                    <a:lnTo>
                      <a:pt x="284" y="2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84;p32">
                <a:extLst>
                  <a:ext uri="{FF2B5EF4-FFF2-40B4-BE49-F238E27FC236}">
                    <a16:creationId xmlns:a16="http://schemas.microsoft.com/office/drawing/2014/main" id="{91039B10-A020-4393-A4E0-1F85EF75FC2F}"/>
                  </a:ext>
                </a:extLst>
              </p:cNvPr>
              <p:cNvSpPr/>
              <p:nvPr/>
            </p:nvSpPr>
            <p:spPr>
              <a:xfrm>
                <a:off x="271550" y="782650"/>
                <a:ext cx="214800" cy="2154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8" extrusionOk="0">
                    <a:moveTo>
                      <a:pt x="4656" y="1595"/>
                    </a:moveTo>
                    <a:lnTo>
                      <a:pt x="4888" y="1621"/>
                    </a:lnTo>
                    <a:lnTo>
                      <a:pt x="5094" y="1673"/>
                    </a:lnTo>
                    <a:lnTo>
                      <a:pt x="5299" y="1775"/>
                    </a:lnTo>
                    <a:lnTo>
                      <a:pt x="5454" y="1930"/>
                    </a:lnTo>
                    <a:lnTo>
                      <a:pt x="5582" y="2084"/>
                    </a:lnTo>
                    <a:lnTo>
                      <a:pt x="5711" y="2290"/>
                    </a:lnTo>
                    <a:lnTo>
                      <a:pt x="5762" y="2496"/>
                    </a:lnTo>
                    <a:lnTo>
                      <a:pt x="5788" y="2727"/>
                    </a:lnTo>
                    <a:lnTo>
                      <a:pt x="5788" y="4039"/>
                    </a:lnTo>
                    <a:lnTo>
                      <a:pt x="5762" y="4116"/>
                    </a:lnTo>
                    <a:lnTo>
                      <a:pt x="5711" y="4193"/>
                    </a:lnTo>
                    <a:lnTo>
                      <a:pt x="5711" y="3190"/>
                    </a:lnTo>
                    <a:lnTo>
                      <a:pt x="5711" y="3113"/>
                    </a:lnTo>
                    <a:lnTo>
                      <a:pt x="5659" y="3036"/>
                    </a:lnTo>
                    <a:lnTo>
                      <a:pt x="5582" y="2984"/>
                    </a:lnTo>
                    <a:lnTo>
                      <a:pt x="5479" y="2959"/>
                    </a:lnTo>
                    <a:lnTo>
                      <a:pt x="5274" y="2959"/>
                    </a:lnTo>
                    <a:lnTo>
                      <a:pt x="5068" y="2907"/>
                    </a:lnTo>
                    <a:lnTo>
                      <a:pt x="4862" y="2804"/>
                    </a:lnTo>
                    <a:lnTo>
                      <a:pt x="4682" y="2650"/>
                    </a:lnTo>
                    <a:lnTo>
                      <a:pt x="4631" y="2624"/>
                    </a:lnTo>
                    <a:lnTo>
                      <a:pt x="4553" y="2599"/>
                    </a:lnTo>
                    <a:lnTo>
                      <a:pt x="4476" y="2599"/>
                    </a:lnTo>
                    <a:lnTo>
                      <a:pt x="4399" y="2650"/>
                    </a:lnTo>
                    <a:lnTo>
                      <a:pt x="4296" y="2727"/>
                    </a:lnTo>
                    <a:lnTo>
                      <a:pt x="4168" y="2779"/>
                    </a:lnTo>
                    <a:lnTo>
                      <a:pt x="3885" y="2881"/>
                    </a:lnTo>
                    <a:lnTo>
                      <a:pt x="3525" y="2933"/>
                    </a:lnTo>
                    <a:lnTo>
                      <a:pt x="3087" y="2959"/>
                    </a:lnTo>
                    <a:lnTo>
                      <a:pt x="3010" y="2984"/>
                    </a:lnTo>
                    <a:lnTo>
                      <a:pt x="2933" y="3036"/>
                    </a:lnTo>
                    <a:lnTo>
                      <a:pt x="2907" y="3113"/>
                    </a:lnTo>
                    <a:lnTo>
                      <a:pt x="2881" y="3190"/>
                    </a:lnTo>
                    <a:lnTo>
                      <a:pt x="2881" y="4193"/>
                    </a:lnTo>
                    <a:lnTo>
                      <a:pt x="2830" y="4116"/>
                    </a:lnTo>
                    <a:lnTo>
                      <a:pt x="2804" y="4039"/>
                    </a:lnTo>
                    <a:lnTo>
                      <a:pt x="2804" y="2727"/>
                    </a:lnTo>
                    <a:lnTo>
                      <a:pt x="2830" y="2496"/>
                    </a:lnTo>
                    <a:lnTo>
                      <a:pt x="2907" y="2290"/>
                    </a:lnTo>
                    <a:lnTo>
                      <a:pt x="3010" y="2084"/>
                    </a:lnTo>
                    <a:lnTo>
                      <a:pt x="3139" y="1930"/>
                    </a:lnTo>
                    <a:lnTo>
                      <a:pt x="3319" y="1775"/>
                    </a:lnTo>
                    <a:lnTo>
                      <a:pt x="3499" y="1673"/>
                    </a:lnTo>
                    <a:lnTo>
                      <a:pt x="3730" y="1621"/>
                    </a:lnTo>
                    <a:lnTo>
                      <a:pt x="3962" y="1595"/>
                    </a:lnTo>
                    <a:close/>
                    <a:moveTo>
                      <a:pt x="4528" y="3087"/>
                    </a:moveTo>
                    <a:lnTo>
                      <a:pt x="4682" y="3216"/>
                    </a:lnTo>
                    <a:lnTo>
                      <a:pt x="4888" y="3319"/>
                    </a:lnTo>
                    <a:lnTo>
                      <a:pt x="5068" y="3370"/>
                    </a:lnTo>
                    <a:lnTo>
                      <a:pt x="5274" y="3396"/>
                    </a:lnTo>
                    <a:lnTo>
                      <a:pt x="5274" y="4219"/>
                    </a:lnTo>
                    <a:lnTo>
                      <a:pt x="5274" y="4399"/>
                    </a:lnTo>
                    <a:lnTo>
                      <a:pt x="5196" y="4605"/>
                    </a:lnTo>
                    <a:lnTo>
                      <a:pt x="5119" y="4759"/>
                    </a:lnTo>
                    <a:lnTo>
                      <a:pt x="4991" y="4914"/>
                    </a:lnTo>
                    <a:lnTo>
                      <a:pt x="4836" y="5016"/>
                    </a:lnTo>
                    <a:lnTo>
                      <a:pt x="4682" y="5119"/>
                    </a:lnTo>
                    <a:lnTo>
                      <a:pt x="4502" y="5171"/>
                    </a:lnTo>
                    <a:lnTo>
                      <a:pt x="4296" y="5196"/>
                    </a:lnTo>
                    <a:lnTo>
                      <a:pt x="4090" y="5171"/>
                    </a:lnTo>
                    <a:lnTo>
                      <a:pt x="3910" y="5119"/>
                    </a:lnTo>
                    <a:lnTo>
                      <a:pt x="3756" y="5016"/>
                    </a:lnTo>
                    <a:lnTo>
                      <a:pt x="3602" y="4914"/>
                    </a:lnTo>
                    <a:lnTo>
                      <a:pt x="3473" y="4759"/>
                    </a:lnTo>
                    <a:lnTo>
                      <a:pt x="3396" y="4605"/>
                    </a:lnTo>
                    <a:lnTo>
                      <a:pt x="3344" y="4399"/>
                    </a:lnTo>
                    <a:lnTo>
                      <a:pt x="3319" y="4219"/>
                    </a:lnTo>
                    <a:lnTo>
                      <a:pt x="3319" y="3396"/>
                    </a:lnTo>
                    <a:lnTo>
                      <a:pt x="3679" y="3370"/>
                    </a:lnTo>
                    <a:lnTo>
                      <a:pt x="4013" y="3293"/>
                    </a:lnTo>
                    <a:lnTo>
                      <a:pt x="4296" y="3216"/>
                    </a:lnTo>
                    <a:lnTo>
                      <a:pt x="4528" y="3087"/>
                    </a:lnTo>
                    <a:close/>
                    <a:moveTo>
                      <a:pt x="4296" y="438"/>
                    </a:moveTo>
                    <a:lnTo>
                      <a:pt x="4682" y="464"/>
                    </a:lnTo>
                    <a:lnTo>
                      <a:pt x="5068" y="515"/>
                    </a:lnTo>
                    <a:lnTo>
                      <a:pt x="5454" y="618"/>
                    </a:lnTo>
                    <a:lnTo>
                      <a:pt x="5814" y="747"/>
                    </a:lnTo>
                    <a:lnTo>
                      <a:pt x="6148" y="901"/>
                    </a:lnTo>
                    <a:lnTo>
                      <a:pt x="6457" y="1107"/>
                    </a:lnTo>
                    <a:lnTo>
                      <a:pt x="6766" y="1338"/>
                    </a:lnTo>
                    <a:lnTo>
                      <a:pt x="7023" y="1570"/>
                    </a:lnTo>
                    <a:lnTo>
                      <a:pt x="7280" y="1853"/>
                    </a:lnTo>
                    <a:lnTo>
                      <a:pt x="7512" y="2136"/>
                    </a:lnTo>
                    <a:lnTo>
                      <a:pt x="7692" y="2470"/>
                    </a:lnTo>
                    <a:lnTo>
                      <a:pt x="7846" y="2804"/>
                    </a:lnTo>
                    <a:lnTo>
                      <a:pt x="8000" y="3164"/>
                    </a:lnTo>
                    <a:lnTo>
                      <a:pt x="8077" y="3525"/>
                    </a:lnTo>
                    <a:lnTo>
                      <a:pt x="8129" y="3910"/>
                    </a:lnTo>
                    <a:lnTo>
                      <a:pt x="8155" y="4296"/>
                    </a:lnTo>
                    <a:lnTo>
                      <a:pt x="8155" y="4579"/>
                    </a:lnTo>
                    <a:lnTo>
                      <a:pt x="8129" y="4811"/>
                    </a:lnTo>
                    <a:lnTo>
                      <a:pt x="8077" y="5068"/>
                    </a:lnTo>
                    <a:lnTo>
                      <a:pt x="8026" y="5325"/>
                    </a:lnTo>
                    <a:lnTo>
                      <a:pt x="7949" y="5557"/>
                    </a:lnTo>
                    <a:lnTo>
                      <a:pt x="7872" y="5788"/>
                    </a:lnTo>
                    <a:lnTo>
                      <a:pt x="7769" y="5994"/>
                    </a:lnTo>
                    <a:lnTo>
                      <a:pt x="7666" y="6225"/>
                    </a:lnTo>
                    <a:lnTo>
                      <a:pt x="7383" y="6611"/>
                    </a:lnTo>
                    <a:lnTo>
                      <a:pt x="7074" y="6997"/>
                    </a:lnTo>
                    <a:lnTo>
                      <a:pt x="6714" y="7306"/>
                    </a:lnTo>
                    <a:lnTo>
                      <a:pt x="6328" y="7589"/>
                    </a:lnTo>
                    <a:lnTo>
                      <a:pt x="6328" y="6354"/>
                    </a:lnTo>
                    <a:lnTo>
                      <a:pt x="6328" y="6148"/>
                    </a:lnTo>
                    <a:lnTo>
                      <a:pt x="6303" y="6071"/>
                    </a:lnTo>
                    <a:lnTo>
                      <a:pt x="6225" y="5994"/>
                    </a:lnTo>
                    <a:lnTo>
                      <a:pt x="6174" y="5968"/>
                    </a:lnTo>
                    <a:lnTo>
                      <a:pt x="6071" y="5942"/>
                    </a:lnTo>
                    <a:lnTo>
                      <a:pt x="5994" y="5994"/>
                    </a:lnTo>
                    <a:lnTo>
                      <a:pt x="5942" y="6045"/>
                    </a:lnTo>
                    <a:lnTo>
                      <a:pt x="5891" y="6122"/>
                    </a:lnTo>
                    <a:lnTo>
                      <a:pt x="5891" y="6200"/>
                    </a:lnTo>
                    <a:lnTo>
                      <a:pt x="5891" y="6354"/>
                    </a:lnTo>
                    <a:lnTo>
                      <a:pt x="5891" y="7820"/>
                    </a:lnTo>
                    <a:lnTo>
                      <a:pt x="5505" y="7974"/>
                    </a:lnTo>
                    <a:lnTo>
                      <a:pt x="5119" y="8077"/>
                    </a:lnTo>
                    <a:lnTo>
                      <a:pt x="4708" y="8155"/>
                    </a:lnTo>
                    <a:lnTo>
                      <a:pt x="4296" y="8180"/>
                    </a:lnTo>
                    <a:lnTo>
                      <a:pt x="3885" y="8155"/>
                    </a:lnTo>
                    <a:lnTo>
                      <a:pt x="3473" y="8077"/>
                    </a:lnTo>
                    <a:lnTo>
                      <a:pt x="3087" y="7974"/>
                    </a:lnTo>
                    <a:lnTo>
                      <a:pt x="2701" y="7820"/>
                    </a:lnTo>
                    <a:lnTo>
                      <a:pt x="2701" y="6354"/>
                    </a:lnTo>
                    <a:lnTo>
                      <a:pt x="2727" y="6174"/>
                    </a:lnTo>
                    <a:lnTo>
                      <a:pt x="2753" y="6020"/>
                    </a:lnTo>
                    <a:lnTo>
                      <a:pt x="2804" y="5865"/>
                    </a:lnTo>
                    <a:lnTo>
                      <a:pt x="2881" y="5711"/>
                    </a:lnTo>
                    <a:lnTo>
                      <a:pt x="2984" y="5582"/>
                    </a:lnTo>
                    <a:lnTo>
                      <a:pt x="3087" y="5454"/>
                    </a:lnTo>
                    <a:lnTo>
                      <a:pt x="3216" y="5351"/>
                    </a:lnTo>
                    <a:lnTo>
                      <a:pt x="3344" y="5274"/>
                    </a:lnTo>
                    <a:lnTo>
                      <a:pt x="3550" y="5428"/>
                    </a:lnTo>
                    <a:lnTo>
                      <a:pt x="3782" y="5531"/>
                    </a:lnTo>
                    <a:lnTo>
                      <a:pt x="4039" y="5608"/>
                    </a:lnTo>
                    <a:lnTo>
                      <a:pt x="4296" y="5634"/>
                    </a:lnTo>
                    <a:lnTo>
                      <a:pt x="4579" y="5608"/>
                    </a:lnTo>
                    <a:lnTo>
                      <a:pt x="4811" y="5531"/>
                    </a:lnTo>
                    <a:lnTo>
                      <a:pt x="5042" y="5428"/>
                    </a:lnTo>
                    <a:lnTo>
                      <a:pt x="5248" y="5274"/>
                    </a:lnTo>
                    <a:lnTo>
                      <a:pt x="5402" y="5377"/>
                    </a:lnTo>
                    <a:lnTo>
                      <a:pt x="5557" y="5505"/>
                    </a:lnTo>
                    <a:lnTo>
                      <a:pt x="5634" y="5557"/>
                    </a:lnTo>
                    <a:lnTo>
                      <a:pt x="5711" y="5582"/>
                    </a:lnTo>
                    <a:lnTo>
                      <a:pt x="5788" y="5557"/>
                    </a:lnTo>
                    <a:lnTo>
                      <a:pt x="5865" y="5505"/>
                    </a:lnTo>
                    <a:lnTo>
                      <a:pt x="5917" y="5454"/>
                    </a:lnTo>
                    <a:lnTo>
                      <a:pt x="5942" y="5351"/>
                    </a:lnTo>
                    <a:lnTo>
                      <a:pt x="5917" y="5274"/>
                    </a:lnTo>
                    <a:lnTo>
                      <a:pt x="5865" y="5196"/>
                    </a:lnTo>
                    <a:lnTo>
                      <a:pt x="5711" y="5042"/>
                    </a:lnTo>
                    <a:lnTo>
                      <a:pt x="5531" y="4914"/>
                    </a:lnTo>
                    <a:lnTo>
                      <a:pt x="5608" y="4785"/>
                    </a:lnTo>
                    <a:lnTo>
                      <a:pt x="5659" y="4656"/>
                    </a:lnTo>
                    <a:lnTo>
                      <a:pt x="5762" y="4631"/>
                    </a:lnTo>
                    <a:lnTo>
                      <a:pt x="5865" y="4605"/>
                    </a:lnTo>
                    <a:lnTo>
                      <a:pt x="5968" y="4528"/>
                    </a:lnTo>
                    <a:lnTo>
                      <a:pt x="6045" y="4476"/>
                    </a:lnTo>
                    <a:lnTo>
                      <a:pt x="6122" y="4373"/>
                    </a:lnTo>
                    <a:lnTo>
                      <a:pt x="6174" y="4270"/>
                    </a:lnTo>
                    <a:lnTo>
                      <a:pt x="6225" y="4168"/>
                    </a:lnTo>
                    <a:lnTo>
                      <a:pt x="6225" y="4039"/>
                    </a:lnTo>
                    <a:lnTo>
                      <a:pt x="6225" y="2727"/>
                    </a:lnTo>
                    <a:lnTo>
                      <a:pt x="6225" y="2573"/>
                    </a:lnTo>
                    <a:lnTo>
                      <a:pt x="6200" y="2418"/>
                    </a:lnTo>
                    <a:lnTo>
                      <a:pt x="6148" y="2264"/>
                    </a:lnTo>
                    <a:lnTo>
                      <a:pt x="6097" y="2110"/>
                    </a:lnTo>
                    <a:lnTo>
                      <a:pt x="5968" y="1853"/>
                    </a:lnTo>
                    <a:lnTo>
                      <a:pt x="5762" y="1621"/>
                    </a:lnTo>
                    <a:lnTo>
                      <a:pt x="5531" y="1415"/>
                    </a:lnTo>
                    <a:lnTo>
                      <a:pt x="5274" y="1287"/>
                    </a:lnTo>
                    <a:lnTo>
                      <a:pt x="5119" y="1235"/>
                    </a:lnTo>
                    <a:lnTo>
                      <a:pt x="4965" y="1184"/>
                    </a:lnTo>
                    <a:lnTo>
                      <a:pt x="4811" y="1158"/>
                    </a:lnTo>
                    <a:lnTo>
                      <a:pt x="4425" y="1158"/>
                    </a:lnTo>
                    <a:lnTo>
                      <a:pt x="4451" y="1081"/>
                    </a:lnTo>
                    <a:lnTo>
                      <a:pt x="4451" y="1004"/>
                    </a:lnTo>
                    <a:lnTo>
                      <a:pt x="4425" y="927"/>
                    </a:lnTo>
                    <a:lnTo>
                      <a:pt x="4373" y="875"/>
                    </a:lnTo>
                    <a:lnTo>
                      <a:pt x="4296" y="824"/>
                    </a:lnTo>
                    <a:lnTo>
                      <a:pt x="4219" y="824"/>
                    </a:lnTo>
                    <a:lnTo>
                      <a:pt x="4116" y="849"/>
                    </a:lnTo>
                    <a:lnTo>
                      <a:pt x="4065" y="901"/>
                    </a:lnTo>
                    <a:lnTo>
                      <a:pt x="3936" y="1055"/>
                    </a:lnTo>
                    <a:lnTo>
                      <a:pt x="3833" y="978"/>
                    </a:lnTo>
                    <a:lnTo>
                      <a:pt x="3756" y="927"/>
                    </a:lnTo>
                    <a:lnTo>
                      <a:pt x="3679" y="901"/>
                    </a:lnTo>
                    <a:lnTo>
                      <a:pt x="3602" y="927"/>
                    </a:lnTo>
                    <a:lnTo>
                      <a:pt x="3525" y="978"/>
                    </a:lnTo>
                    <a:lnTo>
                      <a:pt x="3473" y="1055"/>
                    </a:lnTo>
                    <a:lnTo>
                      <a:pt x="3473" y="1132"/>
                    </a:lnTo>
                    <a:lnTo>
                      <a:pt x="3499" y="1235"/>
                    </a:lnTo>
                    <a:lnTo>
                      <a:pt x="3267" y="1312"/>
                    </a:lnTo>
                    <a:lnTo>
                      <a:pt x="3036" y="1441"/>
                    </a:lnTo>
                    <a:lnTo>
                      <a:pt x="2856" y="1595"/>
                    </a:lnTo>
                    <a:lnTo>
                      <a:pt x="2701" y="1775"/>
                    </a:lnTo>
                    <a:lnTo>
                      <a:pt x="2547" y="1981"/>
                    </a:lnTo>
                    <a:lnTo>
                      <a:pt x="2470" y="2213"/>
                    </a:lnTo>
                    <a:lnTo>
                      <a:pt x="2393" y="2470"/>
                    </a:lnTo>
                    <a:lnTo>
                      <a:pt x="2367" y="2727"/>
                    </a:lnTo>
                    <a:lnTo>
                      <a:pt x="2367" y="4039"/>
                    </a:lnTo>
                    <a:lnTo>
                      <a:pt x="2393" y="4168"/>
                    </a:lnTo>
                    <a:lnTo>
                      <a:pt x="2418" y="4270"/>
                    </a:lnTo>
                    <a:lnTo>
                      <a:pt x="2470" y="4373"/>
                    </a:lnTo>
                    <a:lnTo>
                      <a:pt x="2547" y="4476"/>
                    </a:lnTo>
                    <a:lnTo>
                      <a:pt x="2624" y="4528"/>
                    </a:lnTo>
                    <a:lnTo>
                      <a:pt x="2727" y="4605"/>
                    </a:lnTo>
                    <a:lnTo>
                      <a:pt x="2830" y="4631"/>
                    </a:lnTo>
                    <a:lnTo>
                      <a:pt x="2959" y="4656"/>
                    </a:lnTo>
                    <a:lnTo>
                      <a:pt x="3010" y="4785"/>
                    </a:lnTo>
                    <a:lnTo>
                      <a:pt x="3062" y="4914"/>
                    </a:lnTo>
                    <a:lnTo>
                      <a:pt x="2907" y="5042"/>
                    </a:lnTo>
                    <a:lnTo>
                      <a:pt x="2727" y="5196"/>
                    </a:lnTo>
                    <a:lnTo>
                      <a:pt x="2599" y="5351"/>
                    </a:lnTo>
                    <a:lnTo>
                      <a:pt x="2496" y="5531"/>
                    </a:lnTo>
                    <a:lnTo>
                      <a:pt x="2393" y="5711"/>
                    </a:lnTo>
                    <a:lnTo>
                      <a:pt x="2316" y="5917"/>
                    </a:lnTo>
                    <a:lnTo>
                      <a:pt x="2290" y="6122"/>
                    </a:lnTo>
                    <a:lnTo>
                      <a:pt x="2264" y="6354"/>
                    </a:lnTo>
                    <a:lnTo>
                      <a:pt x="2264" y="7589"/>
                    </a:lnTo>
                    <a:lnTo>
                      <a:pt x="1878" y="7306"/>
                    </a:lnTo>
                    <a:lnTo>
                      <a:pt x="1518" y="6997"/>
                    </a:lnTo>
                    <a:lnTo>
                      <a:pt x="1210" y="6611"/>
                    </a:lnTo>
                    <a:lnTo>
                      <a:pt x="952" y="6225"/>
                    </a:lnTo>
                    <a:lnTo>
                      <a:pt x="824" y="5994"/>
                    </a:lnTo>
                    <a:lnTo>
                      <a:pt x="721" y="5788"/>
                    </a:lnTo>
                    <a:lnTo>
                      <a:pt x="644" y="5557"/>
                    </a:lnTo>
                    <a:lnTo>
                      <a:pt x="566" y="5325"/>
                    </a:lnTo>
                    <a:lnTo>
                      <a:pt x="515" y="5068"/>
                    </a:lnTo>
                    <a:lnTo>
                      <a:pt x="464" y="4811"/>
                    </a:lnTo>
                    <a:lnTo>
                      <a:pt x="438" y="4579"/>
                    </a:lnTo>
                    <a:lnTo>
                      <a:pt x="438" y="4296"/>
                    </a:lnTo>
                    <a:lnTo>
                      <a:pt x="464" y="3910"/>
                    </a:lnTo>
                    <a:lnTo>
                      <a:pt x="515" y="3525"/>
                    </a:lnTo>
                    <a:lnTo>
                      <a:pt x="618" y="3164"/>
                    </a:lnTo>
                    <a:lnTo>
                      <a:pt x="747" y="2804"/>
                    </a:lnTo>
                    <a:lnTo>
                      <a:pt x="901" y="2470"/>
                    </a:lnTo>
                    <a:lnTo>
                      <a:pt x="1107" y="2136"/>
                    </a:lnTo>
                    <a:lnTo>
                      <a:pt x="1312" y="1853"/>
                    </a:lnTo>
                    <a:lnTo>
                      <a:pt x="1570" y="1570"/>
                    </a:lnTo>
                    <a:lnTo>
                      <a:pt x="1853" y="1338"/>
                    </a:lnTo>
                    <a:lnTo>
                      <a:pt x="2136" y="1107"/>
                    </a:lnTo>
                    <a:lnTo>
                      <a:pt x="2470" y="901"/>
                    </a:lnTo>
                    <a:lnTo>
                      <a:pt x="2804" y="747"/>
                    </a:lnTo>
                    <a:lnTo>
                      <a:pt x="3139" y="618"/>
                    </a:lnTo>
                    <a:lnTo>
                      <a:pt x="3525" y="515"/>
                    </a:lnTo>
                    <a:lnTo>
                      <a:pt x="3910" y="464"/>
                    </a:lnTo>
                    <a:lnTo>
                      <a:pt x="4296" y="438"/>
                    </a:lnTo>
                    <a:close/>
                    <a:moveTo>
                      <a:pt x="4296" y="1"/>
                    </a:moveTo>
                    <a:lnTo>
                      <a:pt x="3859" y="26"/>
                    </a:lnTo>
                    <a:lnTo>
                      <a:pt x="3422" y="103"/>
                    </a:lnTo>
                    <a:lnTo>
                      <a:pt x="3010" y="206"/>
                    </a:lnTo>
                    <a:lnTo>
                      <a:pt x="2624" y="335"/>
                    </a:lnTo>
                    <a:lnTo>
                      <a:pt x="2238" y="541"/>
                    </a:lnTo>
                    <a:lnTo>
                      <a:pt x="1904" y="747"/>
                    </a:lnTo>
                    <a:lnTo>
                      <a:pt x="1570" y="978"/>
                    </a:lnTo>
                    <a:lnTo>
                      <a:pt x="1261" y="1261"/>
                    </a:lnTo>
                    <a:lnTo>
                      <a:pt x="978" y="1570"/>
                    </a:lnTo>
                    <a:lnTo>
                      <a:pt x="747" y="1904"/>
                    </a:lnTo>
                    <a:lnTo>
                      <a:pt x="515" y="2264"/>
                    </a:lnTo>
                    <a:lnTo>
                      <a:pt x="335" y="2624"/>
                    </a:lnTo>
                    <a:lnTo>
                      <a:pt x="206" y="3036"/>
                    </a:lnTo>
                    <a:lnTo>
                      <a:pt x="78" y="3447"/>
                    </a:lnTo>
                    <a:lnTo>
                      <a:pt x="26" y="3859"/>
                    </a:lnTo>
                    <a:lnTo>
                      <a:pt x="1" y="4296"/>
                    </a:lnTo>
                    <a:lnTo>
                      <a:pt x="26" y="4759"/>
                    </a:lnTo>
                    <a:lnTo>
                      <a:pt x="78" y="5171"/>
                    </a:lnTo>
                    <a:lnTo>
                      <a:pt x="206" y="5582"/>
                    </a:lnTo>
                    <a:lnTo>
                      <a:pt x="335" y="5994"/>
                    </a:lnTo>
                    <a:lnTo>
                      <a:pt x="515" y="6354"/>
                    </a:lnTo>
                    <a:lnTo>
                      <a:pt x="747" y="6714"/>
                    </a:lnTo>
                    <a:lnTo>
                      <a:pt x="978" y="7048"/>
                    </a:lnTo>
                    <a:lnTo>
                      <a:pt x="1261" y="7357"/>
                    </a:lnTo>
                    <a:lnTo>
                      <a:pt x="1570" y="7614"/>
                    </a:lnTo>
                    <a:lnTo>
                      <a:pt x="1904" y="7872"/>
                    </a:lnTo>
                    <a:lnTo>
                      <a:pt x="2238" y="8077"/>
                    </a:lnTo>
                    <a:lnTo>
                      <a:pt x="2624" y="8257"/>
                    </a:lnTo>
                    <a:lnTo>
                      <a:pt x="3010" y="8412"/>
                    </a:lnTo>
                    <a:lnTo>
                      <a:pt x="3422" y="8515"/>
                    </a:lnTo>
                    <a:lnTo>
                      <a:pt x="3859" y="8592"/>
                    </a:lnTo>
                    <a:lnTo>
                      <a:pt x="4296" y="8618"/>
                    </a:lnTo>
                    <a:lnTo>
                      <a:pt x="4733" y="8592"/>
                    </a:lnTo>
                    <a:lnTo>
                      <a:pt x="5171" y="8515"/>
                    </a:lnTo>
                    <a:lnTo>
                      <a:pt x="5582" y="8412"/>
                    </a:lnTo>
                    <a:lnTo>
                      <a:pt x="5968" y="8257"/>
                    </a:lnTo>
                    <a:lnTo>
                      <a:pt x="6354" y="8077"/>
                    </a:lnTo>
                    <a:lnTo>
                      <a:pt x="6714" y="7872"/>
                    </a:lnTo>
                    <a:lnTo>
                      <a:pt x="7023" y="7614"/>
                    </a:lnTo>
                    <a:lnTo>
                      <a:pt x="7331" y="7357"/>
                    </a:lnTo>
                    <a:lnTo>
                      <a:pt x="7614" y="7048"/>
                    </a:lnTo>
                    <a:lnTo>
                      <a:pt x="7872" y="6714"/>
                    </a:lnTo>
                    <a:lnTo>
                      <a:pt x="8077" y="6354"/>
                    </a:lnTo>
                    <a:lnTo>
                      <a:pt x="8257" y="5994"/>
                    </a:lnTo>
                    <a:lnTo>
                      <a:pt x="8412" y="5582"/>
                    </a:lnTo>
                    <a:lnTo>
                      <a:pt x="8515" y="5171"/>
                    </a:lnTo>
                    <a:lnTo>
                      <a:pt x="8566" y="4759"/>
                    </a:lnTo>
                    <a:lnTo>
                      <a:pt x="8592" y="4296"/>
                    </a:lnTo>
                    <a:lnTo>
                      <a:pt x="8566" y="3859"/>
                    </a:lnTo>
                    <a:lnTo>
                      <a:pt x="8515" y="3447"/>
                    </a:lnTo>
                    <a:lnTo>
                      <a:pt x="8412" y="3036"/>
                    </a:lnTo>
                    <a:lnTo>
                      <a:pt x="8257" y="2624"/>
                    </a:lnTo>
                    <a:lnTo>
                      <a:pt x="8077" y="2264"/>
                    </a:lnTo>
                    <a:lnTo>
                      <a:pt x="7872" y="1904"/>
                    </a:lnTo>
                    <a:lnTo>
                      <a:pt x="7614" y="1570"/>
                    </a:lnTo>
                    <a:lnTo>
                      <a:pt x="7331" y="1261"/>
                    </a:lnTo>
                    <a:lnTo>
                      <a:pt x="7023" y="1004"/>
                    </a:lnTo>
                    <a:lnTo>
                      <a:pt x="6714" y="747"/>
                    </a:lnTo>
                    <a:lnTo>
                      <a:pt x="6354" y="541"/>
                    </a:lnTo>
                    <a:lnTo>
                      <a:pt x="5968" y="335"/>
                    </a:lnTo>
                    <a:lnTo>
                      <a:pt x="5582" y="206"/>
                    </a:lnTo>
                    <a:lnTo>
                      <a:pt x="5171" y="103"/>
                    </a:lnTo>
                    <a:lnTo>
                      <a:pt x="4733" y="26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85;p32">
                <a:extLst>
                  <a:ext uri="{FF2B5EF4-FFF2-40B4-BE49-F238E27FC236}">
                    <a16:creationId xmlns:a16="http://schemas.microsoft.com/office/drawing/2014/main" id="{1E5ED72F-BAA1-4063-87DC-2CF527DF4CF3}"/>
                  </a:ext>
                </a:extLst>
              </p:cNvPr>
              <p:cNvSpPr/>
              <p:nvPr/>
            </p:nvSpPr>
            <p:spPr>
              <a:xfrm>
                <a:off x="238125" y="749225"/>
                <a:ext cx="372350" cy="372350"/>
              </a:xfrm>
              <a:custGeom>
                <a:avLst/>
                <a:gdLst/>
                <a:ahLst/>
                <a:cxnLst/>
                <a:rect l="l" t="t" r="r" b="b"/>
                <a:pathLst>
                  <a:path w="14894" h="14894" extrusionOk="0">
                    <a:moveTo>
                      <a:pt x="10572" y="8411"/>
                    </a:moveTo>
                    <a:lnTo>
                      <a:pt x="11369" y="9209"/>
                    </a:lnTo>
                    <a:lnTo>
                      <a:pt x="11395" y="9234"/>
                    </a:lnTo>
                    <a:lnTo>
                      <a:pt x="11369" y="9260"/>
                    </a:lnTo>
                    <a:lnTo>
                      <a:pt x="9260" y="11369"/>
                    </a:lnTo>
                    <a:lnTo>
                      <a:pt x="9234" y="11395"/>
                    </a:lnTo>
                    <a:lnTo>
                      <a:pt x="9209" y="11369"/>
                    </a:lnTo>
                    <a:lnTo>
                      <a:pt x="8385" y="10572"/>
                    </a:lnTo>
                    <a:lnTo>
                      <a:pt x="8720" y="10366"/>
                    </a:lnTo>
                    <a:lnTo>
                      <a:pt x="9029" y="10160"/>
                    </a:lnTo>
                    <a:lnTo>
                      <a:pt x="9337" y="9903"/>
                    </a:lnTo>
                    <a:lnTo>
                      <a:pt x="9620" y="9646"/>
                    </a:lnTo>
                    <a:lnTo>
                      <a:pt x="9903" y="9337"/>
                    </a:lnTo>
                    <a:lnTo>
                      <a:pt x="10135" y="9054"/>
                    </a:lnTo>
                    <a:lnTo>
                      <a:pt x="10366" y="8720"/>
                    </a:lnTo>
                    <a:lnTo>
                      <a:pt x="10572" y="8411"/>
                    </a:lnTo>
                    <a:close/>
                    <a:moveTo>
                      <a:pt x="5710" y="0"/>
                    </a:moveTo>
                    <a:lnTo>
                      <a:pt x="5144" y="26"/>
                    </a:lnTo>
                    <a:lnTo>
                      <a:pt x="4604" y="103"/>
                    </a:lnTo>
                    <a:lnTo>
                      <a:pt x="4090" y="206"/>
                    </a:lnTo>
                    <a:lnTo>
                      <a:pt x="3575" y="386"/>
                    </a:lnTo>
                    <a:lnTo>
                      <a:pt x="3087" y="617"/>
                    </a:lnTo>
                    <a:lnTo>
                      <a:pt x="2598" y="875"/>
                    </a:lnTo>
                    <a:lnTo>
                      <a:pt x="2161" y="1183"/>
                    </a:lnTo>
                    <a:lnTo>
                      <a:pt x="1749" y="1543"/>
                    </a:lnTo>
                    <a:lnTo>
                      <a:pt x="1698" y="1621"/>
                    </a:lnTo>
                    <a:lnTo>
                      <a:pt x="1672" y="1698"/>
                    </a:lnTo>
                    <a:lnTo>
                      <a:pt x="1698" y="1801"/>
                    </a:lnTo>
                    <a:lnTo>
                      <a:pt x="1749" y="1852"/>
                    </a:lnTo>
                    <a:lnTo>
                      <a:pt x="1801" y="1903"/>
                    </a:lnTo>
                    <a:lnTo>
                      <a:pt x="1903" y="1929"/>
                    </a:lnTo>
                    <a:lnTo>
                      <a:pt x="1981" y="1929"/>
                    </a:lnTo>
                    <a:lnTo>
                      <a:pt x="2058" y="1878"/>
                    </a:lnTo>
                    <a:lnTo>
                      <a:pt x="2418" y="1543"/>
                    </a:lnTo>
                    <a:lnTo>
                      <a:pt x="2829" y="1260"/>
                    </a:lnTo>
                    <a:lnTo>
                      <a:pt x="3267" y="1003"/>
                    </a:lnTo>
                    <a:lnTo>
                      <a:pt x="3704" y="797"/>
                    </a:lnTo>
                    <a:lnTo>
                      <a:pt x="4167" y="643"/>
                    </a:lnTo>
                    <a:lnTo>
                      <a:pt x="4656" y="540"/>
                    </a:lnTo>
                    <a:lnTo>
                      <a:pt x="5144" y="463"/>
                    </a:lnTo>
                    <a:lnTo>
                      <a:pt x="5633" y="437"/>
                    </a:lnTo>
                    <a:lnTo>
                      <a:pt x="6173" y="463"/>
                    </a:lnTo>
                    <a:lnTo>
                      <a:pt x="6688" y="540"/>
                    </a:lnTo>
                    <a:lnTo>
                      <a:pt x="7177" y="669"/>
                    </a:lnTo>
                    <a:lnTo>
                      <a:pt x="7665" y="849"/>
                    </a:lnTo>
                    <a:lnTo>
                      <a:pt x="8128" y="1055"/>
                    </a:lnTo>
                    <a:lnTo>
                      <a:pt x="8540" y="1338"/>
                    </a:lnTo>
                    <a:lnTo>
                      <a:pt x="8951" y="1621"/>
                    </a:lnTo>
                    <a:lnTo>
                      <a:pt x="9312" y="1955"/>
                    </a:lnTo>
                    <a:lnTo>
                      <a:pt x="9646" y="2341"/>
                    </a:lnTo>
                    <a:lnTo>
                      <a:pt x="9955" y="2727"/>
                    </a:lnTo>
                    <a:lnTo>
                      <a:pt x="10212" y="3164"/>
                    </a:lnTo>
                    <a:lnTo>
                      <a:pt x="10443" y="3627"/>
                    </a:lnTo>
                    <a:lnTo>
                      <a:pt x="10598" y="4090"/>
                    </a:lnTo>
                    <a:lnTo>
                      <a:pt x="10726" y="4604"/>
                    </a:lnTo>
                    <a:lnTo>
                      <a:pt x="10803" y="5119"/>
                    </a:lnTo>
                    <a:lnTo>
                      <a:pt x="10855" y="5633"/>
                    </a:lnTo>
                    <a:lnTo>
                      <a:pt x="10803" y="6173"/>
                    </a:lnTo>
                    <a:lnTo>
                      <a:pt x="10726" y="6688"/>
                    </a:lnTo>
                    <a:lnTo>
                      <a:pt x="10598" y="7202"/>
                    </a:lnTo>
                    <a:lnTo>
                      <a:pt x="10443" y="7665"/>
                    </a:lnTo>
                    <a:lnTo>
                      <a:pt x="10212" y="8128"/>
                    </a:lnTo>
                    <a:lnTo>
                      <a:pt x="9955" y="8566"/>
                    </a:lnTo>
                    <a:lnTo>
                      <a:pt x="9646" y="8951"/>
                    </a:lnTo>
                    <a:lnTo>
                      <a:pt x="9312" y="9337"/>
                    </a:lnTo>
                    <a:lnTo>
                      <a:pt x="8951" y="9672"/>
                    </a:lnTo>
                    <a:lnTo>
                      <a:pt x="8540" y="9955"/>
                    </a:lnTo>
                    <a:lnTo>
                      <a:pt x="8128" y="10212"/>
                    </a:lnTo>
                    <a:lnTo>
                      <a:pt x="7665" y="10443"/>
                    </a:lnTo>
                    <a:lnTo>
                      <a:pt x="7177" y="10623"/>
                    </a:lnTo>
                    <a:lnTo>
                      <a:pt x="6688" y="10752"/>
                    </a:lnTo>
                    <a:lnTo>
                      <a:pt x="6173" y="10829"/>
                    </a:lnTo>
                    <a:lnTo>
                      <a:pt x="5633" y="10855"/>
                    </a:lnTo>
                    <a:lnTo>
                      <a:pt x="5119" y="10829"/>
                    </a:lnTo>
                    <a:lnTo>
                      <a:pt x="4604" y="10752"/>
                    </a:lnTo>
                    <a:lnTo>
                      <a:pt x="4141" y="10623"/>
                    </a:lnTo>
                    <a:lnTo>
                      <a:pt x="3678" y="10469"/>
                    </a:lnTo>
                    <a:lnTo>
                      <a:pt x="3215" y="10263"/>
                    </a:lnTo>
                    <a:lnTo>
                      <a:pt x="2804" y="10006"/>
                    </a:lnTo>
                    <a:lnTo>
                      <a:pt x="2418" y="9723"/>
                    </a:lnTo>
                    <a:lnTo>
                      <a:pt x="2058" y="9414"/>
                    </a:lnTo>
                    <a:lnTo>
                      <a:pt x="1723" y="9080"/>
                    </a:lnTo>
                    <a:lnTo>
                      <a:pt x="1415" y="8694"/>
                    </a:lnTo>
                    <a:lnTo>
                      <a:pt x="1158" y="8308"/>
                    </a:lnTo>
                    <a:lnTo>
                      <a:pt x="926" y="7871"/>
                    </a:lnTo>
                    <a:lnTo>
                      <a:pt x="746" y="7434"/>
                    </a:lnTo>
                    <a:lnTo>
                      <a:pt x="592" y="6945"/>
                    </a:lnTo>
                    <a:lnTo>
                      <a:pt x="489" y="6482"/>
                    </a:lnTo>
                    <a:lnTo>
                      <a:pt x="437" y="5968"/>
                    </a:lnTo>
                    <a:lnTo>
                      <a:pt x="437" y="5505"/>
                    </a:lnTo>
                    <a:lnTo>
                      <a:pt x="463" y="5042"/>
                    </a:lnTo>
                    <a:lnTo>
                      <a:pt x="540" y="4579"/>
                    </a:lnTo>
                    <a:lnTo>
                      <a:pt x="643" y="4141"/>
                    </a:lnTo>
                    <a:lnTo>
                      <a:pt x="797" y="3704"/>
                    </a:lnTo>
                    <a:lnTo>
                      <a:pt x="1003" y="3292"/>
                    </a:lnTo>
                    <a:lnTo>
                      <a:pt x="1235" y="2881"/>
                    </a:lnTo>
                    <a:lnTo>
                      <a:pt x="1492" y="2495"/>
                    </a:lnTo>
                    <a:lnTo>
                      <a:pt x="1518" y="2418"/>
                    </a:lnTo>
                    <a:lnTo>
                      <a:pt x="1543" y="2341"/>
                    </a:lnTo>
                    <a:lnTo>
                      <a:pt x="1518" y="2264"/>
                    </a:lnTo>
                    <a:lnTo>
                      <a:pt x="1440" y="2186"/>
                    </a:lnTo>
                    <a:lnTo>
                      <a:pt x="1363" y="2161"/>
                    </a:lnTo>
                    <a:lnTo>
                      <a:pt x="1286" y="2161"/>
                    </a:lnTo>
                    <a:lnTo>
                      <a:pt x="1209" y="2186"/>
                    </a:lnTo>
                    <a:lnTo>
                      <a:pt x="1132" y="2238"/>
                    </a:lnTo>
                    <a:lnTo>
                      <a:pt x="849" y="2649"/>
                    </a:lnTo>
                    <a:lnTo>
                      <a:pt x="617" y="3087"/>
                    </a:lnTo>
                    <a:lnTo>
                      <a:pt x="412" y="3550"/>
                    </a:lnTo>
                    <a:lnTo>
                      <a:pt x="232" y="4013"/>
                    </a:lnTo>
                    <a:lnTo>
                      <a:pt x="103" y="4501"/>
                    </a:lnTo>
                    <a:lnTo>
                      <a:pt x="26" y="4990"/>
                    </a:lnTo>
                    <a:lnTo>
                      <a:pt x="0" y="5505"/>
                    </a:lnTo>
                    <a:lnTo>
                      <a:pt x="0" y="5993"/>
                    </a:lnTo>
                    <a:lnTo>
                      <a:pt x="77" y="6533"/>
                    </a:lnTo>
                    <a:lnTo>
                      <a:pt x="180" y="7074"/>
                    </a:lnTo>
                    <a:lnTo>
                      <a:pt x="334" y="7562"/>
                    </a:lnTo>
                    <a:lnTo>
                      <a:pt x="540" y="8051"/>
                    </a:lnTo>
                    <a:lnTo>
                      <a:pt x="772" y="8514"/>
                    </a:lnTo>
                    <a:lnTo>
                      <a:pt x="1080" y="8951"/>
                    </a:lnTo>
                    <a:lnTo>
                      <a:pt x="1389" y="9363"/>
                    </a:lnTo>
                    <a:lnTo>
                      <a:pt x="1749" y="9749"/>
                    </a:lnTo>
                    <a:lnTo>
                      <a:pt x="2135" y="10083"/>
                    </a:lnTo>
                    <a:lnTo>
                      <a:pt x="2572" y="10392"/>
                    </a:lnTo>
                    <a:lnTo>
                      <a:pt x="3010" y="10649"/>
                    </a:lnTo>
                    <a:lnTo>
                      <a:pt x="3498" y="10881"/>
                    </a:lnTo>
                    <a:lnTo>
                      <a:pt x="4013" y="11061"/>
                    </a:lnTo>
                    <a:lnTo>
                      <a:pt x="4527" y="11189"/>
                    </a:lnTo>
                    <a:lnTo>
                      <a:pt x="5067" y="11266"/>
                    </a:lnTo>
                    <a:lnTo>
                      <a:pt x="5633" y="11292"/>
                    </a:lnTo>
                    <a:lnTo>
                      <a:pt x="5942" y="11266"/>
                    </a:lnTo>
                    <a:lnTo>
                      <a:pt x="6251" y="11266"/>
                    </a:lnTo>
                    <a:lnTo>
                      <a:pt x="6559" y="11215"/>
                    </a:lnTo>
                    <a:lnTo>
                      <a:pt x="6842" y="11163"/>
                    </a:lnTo>
                    <a:lnTo>
                      <a:pt x="7151" y="11086"/>
                    </a:lnTo>
                    <a:lnTo>
                      <a:pt x="7434" y="11009"/>
                    </a:lnTo>
                    <a:lnTo>
                      <a:pt x="7717" y="10906"/>
                    </a:lnTo>
                    <a:lnTo>
                      <a:pt x="7974" y="10778"/>
                    </a:lnTo>
                    <a:lnTo>
                      <a:pt x="8900" y="11678"/>
                    </a:lnTo>
                    <a:lnTo>
                      <a:pt x="8977" y="11755"/>
                    </a:lnTo>
                    <a:lnTo>
                      <a:pt x="9054" y="11781"/>
                    </a:lnTo>
                    <a:lnTo>
                      <a:pt x="9131" y="11832"/>
                    </a:lnTo>
                    <a:lnTo>
                      <a:pt x="9312" y="11832"/>
                    </a:lnTo>
                    <a:lnTo>
                      <a:pt x="9414" y="11781"/>
                    </a:lnTo>
                    <a:lnTo>
                      <a:pt x="9492" y="11755"/>
                    </a:lnTo>
                    <a:lnTo>
                      <a:pt x="9569" y="11678"/>
                    </a:lnTo>
                    <a:lnTo>
                      <a:pt x="9646" y="11601"/>
                    </a:lnTo>
                    <a:lnTo>
                      <a:pt x="11112" y="13067"/>
                    </a:lnTo>
                    <a:lnTo>
                      <a:pt x="11189" y="13118"/>
                    </a:lnTo>
                    <a:lnTo>
                      <a:pt x="11266" y="13144"/>
                    </a:lnTo>
                    <a:lnTo>
                      <a:pt x="11369" y="13118"/>
                    </a:lnTo>
                    <a:lnTo>
                      <a:pt x="11421" y="13067"/>
                    </a:lnTo>
                    <a:lnTo>
                      <a:pt x="11472" y="13015"/>
                    </a:lnTo>
                    <a:lnTo>
                      <a:pt x="11498" y="12913"/>
                    </a:lnTo>
                    <a:lnTo>
                      <a:pt x="11472" y="12835"/>
                    </a:lnTo>
                    <a:lnTo>
                      <a:pt x="11421" y="12758"/>
                    </a:lnTo>
                    <a:lnTo>
                      <a:pt x="9955" y="11292"/>
                    </a:lnTo>
                    <a:lnTo>
                      <a:pt x="11292" y="9980"/>
                    </a:lnTo>
                    <a:lnTo>
                      <a:pt x="14173" y="12861"/>
                    </a:lnTo>
                    <a:lnTo>
                      <a:pt x="14302" y="13015"/>
                    </a:lnTo>
                    <a:lnTo>
                      <a:pt x="14379" y="13170"/>
                    </a:lnTo>
                    <a:lnTo>
                      <a:pt x="14430" y="13350"/>
                    </a:lnTo>
                    <a:lnTo>
                      <a:pt x="14456" y="13530"/>
                    </a:lnTo>
                    <a:lnTo>
                      <a:pt x="14430" y="13710"/>
                    </a:lnTo>
                    <a:lnTo>
                      <a:pt x="14379" y="13890"/>
                    </a:lnTo>
                    <a:lnTo>
                      <a:pt x="14302" y="14044"/>
                    </a:lnTo>
                    <a:lnTo>
                      <a:pt x="14173" y="14199"/>
                    </a:lnTo>
                    <a:lnTo>
                      <a:pt x="14044" y="14302"/>
                    </a:lnTo>
                    <a:lnTo>
                      <a:pt x="13864" y="14404"/>
                    </a:lnTo>
                    <a:lnTo>
                      <a:pt x="13710" y="14456"/>
                    </a:lnTo>
                    <a:lnTo>
                      <a:pt x="13350" y="14456"/>
                    </a:lnTo>
                    <a:lnTo>
                      <a:pt x="13170" y="14404"/>
                    </a:lnTo>
                    <a:lnTo>
                      <a:pt x="12990" y="14302"/>
                    </a:lnTo>
                    <a:lnTo>
                      <a:pt x="12861" y="14199"/>
                    </a:lnTo>
                    <a:lnTo>
                      <a:pt x="12038" y="13376"/>
                    </a:lnTo>
                    <a:lnTo>
                      <a:pt x="11987" y="13324"/>
                    </a:lnTo>
                    <a:lnTo>
                      <a:pt x="11807" y="13324"/>
                    </a:lnTo>
                    <a:lnTo>
                      <a:pt x="11729" y="13376"/>
                    </a:lnTo>
                    <a:lnTo>
                      <a:pt x="11704" y="13453"/>
                    </a:lnTo>
                    <a:lnTo>
                      <a:pt x="11678" y="13530"/>
                    </a:lnTo>
                    <a:lnTo>
                      <a:pt x="11704" y="13633"/>
                    </a:lnTo>
                    <a:lnTo>
                      <a:pt x="11729" y="13684"/>
                    </a:lnTo>
                    <a:lnTo>
                      <a:pt x="12553" y="14507"/>
                    </a:lnTo>
                    <a:lnTo>
                      <a:pt x="12758" y="14687"/>
                    </a:lnTo>
                    <a:lnTo>
                      <a:pt x="12990" y="14790"/>
                    </a:lnTo>
                    <a:lnTo>
                      <a:pt x="13247" y="14867"/>
                    </a:lnTo>
                    <a:lnTo>
                      <a:pt x="13530" y="14893"/>
                    </a:lnTo>
                    <a:lnTo>
                      <a:pt x="13787" y="14867"/>
                    </a:lnTo>
                    <a:lnTo>
                      <a:pt x="14044" y="14790"/>
                    </a:lnTo>
                    <a:lnTo>
                      <a:pt x="14276" y="14687"/>
                    </a:lnTo>
                    <a:lnTo>
                      <a:pt x="14482" y="14507"/>
                    </a:lnTo>
                    <a:lnTo>
                      <a:pt x="14662" y="14276"/>
                    </a:lnTo>
                    <a:lnTo>
                      <a:pt x="14790" y="14044"/>
                    </a:lnTo>
                    <a:lnTo>
                      <a:pt x="14868" y="13787"/>
                    </a:lnTo>
                    <a:lnTo>
                      <a:pt x="14893" y="13530"/>
                    </a:lnTo>
                    <a:lnTo>
                      <a:pt x="14868" y="13273"/>
                    </a:lnTo>
                    <a:lnTo>
                      <a:pt x="14790" y="13015"/>
                    </a:lnTo>
                    <a:lnTo>
                      <a:pt x="14662" y="12758"/>
                    </a:lnTo>
                    <a:lnTo>
                      <a:pt x="14482" y="12552"/>
                    </a:lnTo>
                    <a:lnTo>
                      <a:pt x="11601" y="9672"/>
                    </a:lnTo>
                    <a:lnTo>
                      <a:pt x="11678" y="9569"/>
                    </a:lnTo>
                    <a:lnTo>
                      <a:pt x="11755" y="9492"/>
                    </a:lnTo>
                    <a:lnTo>
                      <a:pt x="11781" y="9414"/>
                    </a:lnTo>
                    <a:lnTo>
                      <a:pt x="11807" y="9337"/>
                    </a:lnTo>
                    <a:lnTo>
                      <a:pt x="11832" y="9234"/>
                    </a:lnTo>
                    <a:lnTo>
                      <a:pt x="11807" y="9157"/>
                    </a:lnTo>
                    <a:lnTo>
                      <a:pt x="11781" y="9054"/>
                    </a:lnTo>
                    <a:lnTo>
                      <a:pt x="11755" y="8977"/>
                    </a:lnTo>
                    <a:lnTo>
                      <a:pt x="11678" y="8900"/>
                    </a:lnTo>
                    <a:lnTo>
                      <a:pt x="10778" y="8000"/>
                    </a:lnTo>
                    <a:lnTo>
                      <a:pt x="10881" y="7717"/>
                    </a:lnTo>
                    <a:lnTo>
                      <a:pt x="10983" y="7434"/>
                    </a:lnTo>
                    <a:lnTo>
                      <a:pt x="11086" y="7151"/>
                    </a:lnTo>
                    <a:lnTo>
                      <a:pt x="11138" y="6842"/>
                    </a:lnTo>
                    <a:lnTo>
                      <a:pt x="11215" y="6559"/>
                    </a:lnTo>
                    <a:lnTo>
                      <a:pt x="11241" y="6251"/>
                    </a:lnTo>
                    <a:lnTo>
                      <a:pt x="11266" y="5942"/>
                    </a:lnTo>
                    <a:lnTo>
                      <a:pt x="11266" y="5633"/>
                    </a:lnTo>
                    <a:lnTo>
                      <a:pt x="11241" y="5067"/>
                    </a:lnTo>
                    <a:lnTo>
                      <a:pt x="11164" y="4501"/>
                    </a:lnTo>
                    <a:lnTo>
                      <a:pt x="11035" y="3987"/>
                    </a:lnTo>
                    <a:lnTo>
                      <a:pt x="10829" y="3447"/>
                    </a:lnTo>
                    <a:lnTo>
                      <a:pt x="10598" y="2958"/>
                    </a:lnTo>
                    <a:lnTo>
                      <a:pt x="10315" y="2495"/>
                    </a:lnTo>
                    <a:lnTo>
                      <a:pt x="10006" y="2084"/>
                    </a:lnTo>
                    <a:lnTo>
                      <a:pt x="9646" y="1672"/>
                    </a:lnTo>
                    <a:lnTo>
                      <a:pt x="9260" y="1312"/>
                    </a:lnTo>
                    <a:lnTo>
                      <a:pt x="8823" y="977"/>
                    </a:lnTo>
                    <a:lnTo>
                      <a:pt x="8360" y="695"/>
                    </a:lnTo>
                    <a:lnTo>
                      <a:pt x="7871" y="463"/>
                    </a:lnTo>
                    <a:lnTo>
                      <a:pt x="7357" y="283"/>
                    </a:lnTo>
                    <a:lnTo>
                      <a:pt x="6816" y="129"/>
                    </a:lnTo>
                    <a:lnTo>
                      <a:pt x="6276" y="26"/>
                    </a:lnTo>
                    <a:lnTo>
                      <a:pt x="5710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77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קבוצה 65">
            <a:extLst>
              <a:ext uri="{FF2B5EF4-FFF2-40B4-BE49-F238E27FC236}">
                <a16:creationId xmlns:a16="http://schemas.microsoft.com/office/drawing/2014/main" id="{1845E342-6677-4058-A3A5-08DA712D664A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67" name="Google Shape;441;p31">
              <a:extLst>
                <a:ext uri="{FF2B5EF4-FFF2-40B4-BE49-F238E27FC236}">
                  <a16:creationId xmlns:a16="http://schemas.microsoft.com/office/drawing/2014/main" id="{08A05E46-0C9D-4565-AB61-15D93E3CE00F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1;p31">
              <a:extLst>
                <a:ext uri="{FF2B5EF4-FFF2-40B4-BE49-F238E27FC236}">
                  <a16:creationId xmlns:a16="http://schemas.microsoft.com/office/drawing/2014/main" id="{D65A821A-9628-4FAD-8DDF-23999131672A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en" dirty="0"/>
                <a:t>03</a:t>
              </a:r>
            </a:p>
          </p:txBody>
        </p:sp>
      </p:grpSp>
      <p:sp>
        <p:nvSpPr>
          <p:cNvPr id="32" name="Google Shape;442;p31">
            <a:extLst>
              <a:ext uri="{FF2B5EF4-FFF2-40B4-BE49-F238E27FC236}">
                <a16:creationId xmlns:a16="http://schemas.microsoft.com/office/drawing/2014/main" id="{59F77A12-05C6-4022-975B-E1B7040FB7F1}"/>
              </a:ext>
            </a:extLst>
          </p:cNvPr>
          <p:cNvSpPr txBox="1">
            <a:spLocks/>
          </p:cNvSpPr>
          <p:nvPr/>
        </p:nvSpPr>
        <p:spPr>
          <a:xfrm>
            <a:off x="899084" y="1340118"/>
            <a:ext cx="7702550" cy="181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285750" indent="-285750" algn="l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We used a Timeseries analysis method thus built a neural net model that uses an LSTM (Long Shoer-Term Memory) model.</a:t>
            </a:r>
          </a:p>
          <a:p>
            <a:pPr marL="285750" indent="-285750" algn="l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2E3743"/>
              </a:solidFill>
              <a:effectLst/>
              <a:latin typeface="Cabin" panose="020B0604020202020204" charset="0"/>
            </a:endParaRPr>
          </a:p>
          <a:p>
            <a:pPr algn="l"/>
            <a:r>
              <a:rPr lang="en-US" sz="2000" b="0" dirty="0">
                <a:solidFill>
                  <a:schemeClr val="tx1"/>
                </a:solidFill>
                <a:latin typeface="Cabin" panose="020B0604020202020204" charset="0"/>
              </a:rPr>
              <a:t>     The structure that was used:</a:t>
            </a:r>
            <a:endParaRPr lang="en-US" sz="2000" b="0" i="0" dirty="0">
              <a:solidFill>
                <a:schemeClr val="tx1"/>
              </a:solidFill>
              <a:effectLst/>
              <a:latin typeface="Cabin" panose="020B0604020202020204" charset="0"/>
            </a:endParaRPr>
          </a:p>
          <a:p>
            <a:pPr algn="l"/>
            <a:endParaRPr lang="en-US" sz="2000" b="0" i="0" dirty="0">
              <a:solidFill>
                <a:srgbClr val="2E3743"/>
              </a:solidFill>
              <a:effectLst/>
              <a:latin typeface="Cabin" panose="020B060402020202020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7802D27-B908-4C60-9D6B-D519B4EC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04" y="1084729"/>
            <a:ext cx="6866792" cy="388089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1E05874-B96F-4EE8-AB6B-35B0E1D998D4}"/>
              </a:ext>
            </a:extLst>
          </p:cNvPr>
          <p:cNvSpPr txBox="1"/>
          <p:nvPr/>
        </p:nvSpPr>
        <p:spPr>
          <a:xfrm>
            <a:off x="2728518" y="494221"/>
            <a:ext cx="4905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erlin Sans FB" panose="020E0602020502020306" pitchFamily="34" charset="0"/>
              </a:rPr>
              <a:t>Step 1 – </a:t>
            </a:r>
            <a:r>
              <a:rPr lang="en-US" sz="2400" dirty="0">
                <a:solidFill>
                  <a:srgbClr val="6E5FFF"/>
                </a:solidFill>
                <a:latin typeface="Berlin Sans FB" panose="020E0602020502020306" pitchFamily="34" charset="0"/>
              </a:rPr>
              <a:t>Regression</a:t>
            </a:r>
            <a:r>
              <a:rPr lang="en-US" sz="2400" dirty="0">
                <a:latin typeface="Berlin Sans FB" panose="020E0602020502020306" pitchFamily="34" charset="0"/>
              </a:rPr>
              <a:t> model</a:t>
            </a:r>
            <a:endParaRPr lang="he-IL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0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DE319422-03AA-4247-93B1-74BB19C9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98" y="105724"/>
            <a:ext cx="7534604" cy="493205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9CC7967C-A32E-481D-A5F3-5E3443CED256}"/>
              </a:ext>
            </a:extLst>
          </p:cNvPr>
          <p:cNvCxnSpPr>
            <a:cxnSpLocks/>
          </p:cNvCxnSpPr>
          <p:nvPr/>
        </p:nvCxnSpPr>
        <p:spPr>
          <a:xfrm flipH="1">
            <a:off x="5135408" y="1471735"/>
            <a:ext cx="691869" cy="0"/>
          </a:xfrm>
          <a:prstGeom prst="straightConnector1">
            <a:avLst/>
          </a:prstGeom>
          <a:ln w="38100">
            <a:solidFill>
              <a:srgbClr val="6E5F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סוגר מסולסל ימני 3">
            <a:extLst>
              <a:ext uri="{FF2B5EF4-FFF2-40B4-BE49-F238E27FC236}">
                <a16:creationId xmlns:a16="http://schemas.microsoft.com/office/drawing/2014/main" id="{D7ACCC33-9E00-483A-AF46-9B5767EB2EB5}"/>
              </a:ext>
            </a:extLst>
          </p:cNvPr>
          <p:cNvSpPr/>
          <p:nvPr/>
        </p:nvSpPr>
        <p:spPr>
          <a:xfrm>
            <a:off x="3321781" y="130245"/>
            <a:ext cx="214439" cy="692339"/>
          </a:xfrm>
          <a:prstGeom prst="rightBrace">
            <a:avLst/>
          </a:prstGeom>
          <a:ln w="19050">
            <a:solidFill>
              <a:srgbClr val="6E5F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9C7B594-EADC-4758-84E7-E06B176844A5}"/>
              </a:ext>
            </a:extLst>
          </p:cNvPr>
          <p:cNvSpPr txBox="1"/>
          <p:nvPr/>
        </p:nvSpPr>
        <p:spPr>
          <a:xfrm>
            <a:off x="3536220" y="176253"/>
            <a:ext cx="45821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latin typeface="Cabin" panose="020B0604020202020204" charset="0"/>
              </a:rPr>
              <a:t>Parameters that define the LSTM model + the fully connected layers</a:t>
            </a:r>
            <a:endParaRPr lang="he-IL" sz="1800" dirty="0">
              <a:latin typeface="Cabin" panose="020B0604020202020204" charset="0"/>
            </a:endParaRPr>
          </a:p>
        </p:txBody>
      </p:sp>
      <p:sp>
        <p:nvSpPr>
          <p:cNvPr id="10" name="סוגר מסולסל ימני 9">
            <a:extLst>
              <a:ext uri="{FF2B5EF4-FFF2-40B4-BE49-F238E27FC236}">
                <a16:creationId xmlns:a16="http://schemas.microsoft.com/office/drawing/2014/main" id="{0D6C473D-EC34-41E8-9434-2FA5F034F16C}"/>
              </a:ext>
            </a:extLst>
          </p:cNvPr>
          <p:cNvSpPr/>
          <p:nvPr/>
        </p:nvSpPr>
        <p:spPr>
          <a:xfrm>
            <a:off x="4778347" y="1879410"/>
            <a:ext cx="214439" cy="692339"/>
          </a:xfrm>
          <a:prstGeom prst="rightBrace">
            <a:avLst/>
          </a:prstGeom>
          <a:ln w="19050">
            <a:solidFill>
              <a:srgbClr val="6E5F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9571B14-5A22-4E29-B1FE-D8495041C219}"/>
              </a:ext>
            </a:extLst>
          </p:cNvPr>
          <p:cNvSpPr txBox="1"/>
          <p:nvPr/>
        </p:nvSpPr>
        <p:spPr>
          <a:xfrm>
            <a:off x="4698439" y="1891612"/>
            <a:ext cx="25682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latin typeface="Cabin" panose="020B0604020202020204" charset="0"/>
              </a:rPr>
              <a:t>Parameters for the training loop</a:t>
            </a:r>
            <a:endParaRPr lang="he-IL" sz="1800" dirty="0">
              <a:latin typeface="Cabin" panose="020B0604020202020204" charset="0"/>
            </a:endParaRP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46FE8222-4846-4A4F-A504-5574033820B6}"/>
              </a:ext>
            </a:extLst>
          </p:cNvPr>
          <p:cNvCxnSpPr>
            <a:cxnSpLocks/>
          </p:cNvCxnSpPr>
          <p:nvPr/>
        </p:nvCxnSpPr>
        <p:spPr>
          <a:xfrm flipH="1">
            <a:off x="4086478" y="2774835"/>
            <a:ext cx="691869" cy="0"/>
          </a:xfrm>
          <a:prstGeom prst="straightConnector1">
            <a:avLst/>
          </a:prstGeom>
          <a:ln w="38100">
            <a:solidFill>
              <a:srgbClr val="6E5F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B0D4C2D-EE45-4773-AD0C-3B4BF741A1F9}"/>
              </a:ext>
            </a:extLst>
          </p:cNvPr>
          <p:cNvSpPr txBox="1"/>
          <p:nvPr/>
        </p:nvSpPr>
        <p:spPr>
          <a:xfrm>
            <a:off x="4733841" y="2513225"/>
            <a:ext cx="32312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abin" panose="020B0604020202020204" charset="0"/>
              </a:rPr>
              <a:t>We had to split the train set into 10 sub sets and retrain the model 10 time </a:t>
            </a:r>
            <a:endParaRPr lang="he-IL" dirty="0">
              <a:latin typeface="Cabin" panose="020B0604020202020204" charset="0"/>
            </a:endParaRPr>
          </a:p>
        </p:txBody>
      </p:sp>
      <p:sp>
        <p:nvSpPr>
          <p:cNvPr id="14" name="סוגר מסולסל ימני 13">
            <a:extLst>
              <a:ext uri="{FF2B5EF4-FFF2-40B4-BE49-F238E27FC236}">
                <a16:creationId xmlns:a16="http://schemas.microsoft.com/office/drawing/2014/main" id="{1FB1DE83-CE22-44B8-B108-7586E5ACC60A}"/>
              </a:ext>
            </a:extLst>
          </p:cNvPr>
          <p:cNvSpPr/>
          <p:nvPr/>
        </p:nvSpPr>
        <p:spPr>
          <a:xfrm>
            <a:off x="4522437" y="3831139"/>
            <a:ext cx="214439" cy="1157035"/>
          </a:xfrm>
          <a:prstGeom prst="rightBrace">
            <a:avLst/>
          </a:prstGeom>
          <a:ln w="19050">
            <a:solidFill>
              <a:srgbClr val="6E5F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9F3C154-F813-4E41-AB8D-1051479E64C6}"/>
              </a:ext>
            </a:extLst>
          </p:cNvPr>
          <p:cNvSpPr txBox="1"/>
          <p:nvPr/>
        </p:nvSpPr>
        <p:spPr>
          <a:xfrm>
            <a:off x="4453906" y="4093079"/>
            <a:ext cx="227386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latin typeface="Cabin" panose="020B0604020202020204" charset="0"/>
              </a:rPr>
              <a:t>Saving the final trained model</a:t>
            </a:r>
            <a:endParaRPr lang="he-IL" sz="1800" dirty="0">
              <a:latin typeface="Cabin" panose="020B0604020202020204" charset="0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49AC28D7-E770-453C-B046-5CF4F744D0C7}"/>
              </a:ext>
            </a:extLst>
          </p:cNvPr>
          <p:cNvSpPr/>
          <p:nvPr/>
        </p:nvSpPr>
        <p:spPr>
          <a:xfrm>
            <a:off x="3948913" y="3582114"/>
            <a:ext cx="2945501" cy="19942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F2DCFA4-4C6B-4109-BF4D-31D83DE6AD77}"/>
              </a:ext>
            </a:extLst>
          </p:cNvPr>
          <p:cNvSpPr txBox="1"/>
          <p:nvPr/>
        </p:nvSpPr>
        <p:spPr>
          <a:xfrm>
            <a:off x="804698" y="3176755"/>
            <a:ext cx="314421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Cabin" panose="020B0604020202020204" charset="0"/>
              </a:rPr>
              <a:t>The </a:t>
            </a:r>
            <a:r>
              <a:rPr lang="en-US" b="1" dirty="0">
                <a:latin typeface="Cabin" panose="020B0604020202020204" charset="0"/>
              </a:rPr>
              <a:t>checkpoint</a:t>
            </a:r>
            <a:r>
              <a:rPr lang="en-US" dirty="0">
                <a:latin typeface="Cabin" panose="020B0604020202020204" charset="0"/>
              </a:rPr>
              <a:t> enables to retrain the model with future given data</a:t>
            </a:r>
            <a:endParaRPr lang="he-IL" dirty="0">
              <a:latin typeface="Cab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 animBg="1"/>
      <p:bldP spid="11" grpId="0"/>
      <p:bldP spid="13" grpId="0"/>
      <p:bldP spid="14" grpId="0" animBg="1"/>
      <p:bldP spid="15" grpId="0"/>
      <p:bldP spid="16" grpId="1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קבוצה 65">
            <a:extLst>
              <a:ext uri="{FF2B5EF4-FFF2-40B4-BE49-F238E27FC236}">
                <a16:creationId xmlns:a16="http://schemas.microsoft.com/office/drawing/2014/main" id="{1845E342-6677-4058-A3A5-08DA712D664A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67" name="Google Shape;441;p31">
              <a:extLst>
                <a:ext uri="{FF2B5EF4-FFF2-40B4-BE49-F238E27FC236}">
                  <a16:creationId xmlns:a16="http://schemas.microsoft.com/office/drawing/2014/main" id="{08A05E46-0C9D-4565-AB61-15D93E3CE00F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1;p31">
              <a:extLst>
                <a:ext uri="{FF2B5EF4-FFF2-40B4-BE49-F238E27FC236}">
                  <a16:creationId xmlns:a16="http://schemas.microsoft.com/office/drawing/2014/main" id="{D65A821A-9628-4FAD-8DDF-23999131672A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en" dirty="0"/>
                <a:t>03</a:t>
              </a:r>
            </a:p>
          </p:txBody>
        </p:sp>
      </p:grpSp>
      <p:sp>
        <p:nvSpPr>
          <p:cNvPr id="32" name="Google Shape;442;p31">
            <a:extLst>
              <a:ext uri="{FF2B5EF4-FFF2-40B4-BE49-F238E27FC236}">
                <a16:creationId xmlns:a16="http://schemas.microsoft.com/office/drawing/2014/main" id="{59F77A12-05C6-4022-975B-E1B7040FB7F1}"/>
              </a:ext>
            </a:extLst>
          </p:cNvPr>
          <p:cNvSpPr txBox="1">
            <a:spLocks/>
          </p:cNvSpPr>
          <p:nvPr/>
        </p:nvSpPr>
        <p:spPr>
          <a:xfrm>
            <a:off x="899084" y="1340118"/>
            <a:ext cx="77025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285750" indent="-285750" algn="l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We converted the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abin" panose="020B0604020202020204" charset="0"/>
              </a:rPr>
              <a:t>y_true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 and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abin" panose="020B0604020202020204" charset="0"/>
              </a:rPr>
              <a:t>y_pred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 labels into 0 and 1 (if the value of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abin" panose="020B0604020202020204" charset="0"/>
              </a:rPr>
              <a:t>y_true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 |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abin" panose="020B0604020202020204" charset="0"/>
              </a:rPr>
              <a:t>y_pred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 was higher than a given threshold, the new value was 1, else 0)</a:t>
            </a:r>
          </a:p>
          <a:p>
            <a:pPr algn="l">
              <a:buClr>
                <a:schemeClr val="tx2">
                  <a:lumMod val="75000"/>
                </a:schemeClr>
              </a:buClr>
            </a:pPr>
            <a:endParaRPr lang="en-US" sz="2000" b="0" i="0" dirty="0">
              <a:solidFill>
                <a:srgbClr val="2E3743"/>
              </a:solidFill>
              <a:effectLst/>
              <a:latin typeface="Cabin" panose="020B0604020202020204" charset="0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1E05874-B96F-4EE8-AB6B-35B0E1D998D4}"/>
              </a:ext>
            </a:extLst>
          </p:cNvPr>
          <p:cNvSpPr txBox="1"/>
          <p:nvPr/>
        </p:nvSpPr>
        <p:spPr>
          <a:xfrm>
            <a:off x="2728518" y="494221"/>
            <a:ext cx="4905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erlin Sans FB" panose="020E0602020502020306" pitchFamily="34" charset="0"/>
              </a:rPr>
              <a:t>Step 2 – </a:t>
            </a:r>
            <a:r>
              <a:rPr lang="en-US" sz="2400" dirty="0">
                <a:solidFill>
                  <a:srgbClr val="6E5FFF"/>
                </a:solidFill>
                <a:latin typeface="Berlin Sans FB" panose="020E0602020502020306" pitchFamily="34" charset="0"/>
              </a:rPr>
              <a:t>Classification</a:t>
            </a:r>
            <a:r>
              <a:rPr lang="en-US" sz="2400" dirty="0">
                <a:latin typeface="Berlin Sans FB" panose="020E0602020502020306" pitchFamily="34" charset="0"/>
              </a:rPr>
              <a:t> model</a:t>
            </a:r>
            <a:endParaRPr lang="he-IL" sz="2400" dirty="0">
              <a:latin typeface="Berlin Sans FB" panose="020E0602020502020306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94A30F6-1759-42BC-A04D-7FC7FCB4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68" y="2540447"/>
            <a:ext cx="4659263" cy="19477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25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/>
          <p:nvPr/>
        </p:nvSpPr>
        <p:spPr>
          <a:xfrm>
            <a:off x="689620" y="2918944"/>
            <a:ext cx="841200" cy="84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685166" y="1378169"/>
            <a:ext cx="841200" cy="84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lt2"/>
                </a:solidFill>
              </a:rPr>
              <a:t>AGENDA</a:t>
            </a:r>
            <a:endParaRPr dirty="0"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2"/>
          </p:nvPr>
        </p:nvSpPr>
        <p:spPr>
          <a:xfrm>
            <a:off x="1594136" y="1378182"/>
            <a:ext cx="262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Introduction</a:t>
            </a:r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7"/>
          </p:nvPr>
        </p:nvSpPr>
        <p:spPr>
          <a:xfrm>
            <a:off x="1594736" y="2924132"/>
            <a:ext cx="26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subTitle" idx="8"/>
          </p:nvPr>
        </p:nvSpPr>
        <p:spPr>
          <a:xfrm>
            <a:off x="1594136" y="3218038"/>
            <a:ext cx="278763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Displaying charts and initial analysis of the data</a:t>
            </a:r>
            <a:endParaRPr dirty="0"/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 idx="9"/>
          </p:nvPr>
        </p:nvSpPr>
        <p:spPr>
          <a:xfrm>
            <a:off x="738416" y="153577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15"/>
          </p:nvPr>
        </p:nvSpPr>
        <p:spPr>
          <a:xfrm>
            <a:off x="742870" y="307654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" name="Google Shape;446;p31">
            <a:extLst>
              <a:ext uri="{FF2B5EF4-FFF2-40B4-BE49-F238E27FC236}">
                <a16:creationId xmlns:a16="http://schemas.microsoft.com/office/drawing/2014/main" id="{9224EC6E-907B-44CA-8029-08B60BD696E8}"/>
              </a:ext>
            </a:extLst>
          </p:cNvPr>
          <p:cNvSpPr txBox="1">
            <a:spLocks/>
          </p:cNvSpPr>
          <p:nvPr/>
        </p:nvSpPr>
        <p:spPr>
          <a:xfrm>
            <a:off x="1625247" y="1701408"/>
            <a:ext cx="313723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" dirty="0"/>
              <a:t>The Research question</a:t>
            </a:r>
          </a:p>
        </p:txBody>
      </p:sp>
      <p:sp>
        <p:nvSpPr>
          <p:cNvPr id="14" name="Google Shape;438;p31">
            <a:extLst>
              <a:ext uri="{FF2B5EF4-FFF2-40B4-BE49-F238E27FC236}">
                <a16:creationId xmlns:a16="http://schemas.microsoft.com/office/drawing/2014/main" id="{A6F742B2-8A9B-4909-81A5-4F5F3FCDA7E1}"/>
              </a:ext>
            </a:extLst>
          </p:cNvPr>
          <p:cNvSpPr/>
          <p:nvPr/>
        </p:nvSpPr>
        <p:spPr>
          <a:xfrm>
            <a:off x="4956820" y="2918944"/>
            <a:ext cx="841200" cy="84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41;p31">
            <a:extLst>
              <a:ext uri="{FF2B5EF4-FFF2-40B4-BE49-F238E27FC236}">
                <a16:creationId xmlns:a16="http://schemas.microsoft.com/office/drawing/2014/main" id="{9A68BEDF-8555-422C-BEB3-3E894BE97640}"/>
              </a:ext>
            </a:extLst>
          </p:cNvPr>
          <p:cNvSpPr/>
          <p:nvPr/>
        </p:nvSpPr>
        <p:spPr>
          <a:xfrm>
            <a:off x="4952366" y="1378169"/>
            <a:ext cx="841200" cy="84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43;p31">
            <a:extLst>
              <a:ext uri="{FF2B5EF4-FFF2-40B4-BE49-F238E27FC236}">
                <a16:creationId xmlns:a16="http://schemas.microsoft.com/office/drawing/2014/main" id="{DB03F880-7D49-495A-8ED3-EF5DB3E359D8}"/>
              </a:ext>
            </a:extLst>
          </p:cNvPr>
          <p:cNvSpPr txBox="1">
            <a:spLocks/>
          </p:cNvSpPr>
          <p:nvPr/>
        </p:nvSpPr>
        <p:spPr>
          <a:xfrm>
            <a:off x="5861336" y="1378182"/>
            <a:ext cx="2624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Unicase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dirty="0"/>
              <a:t>Modeling</a:t>
            </a:r>
          </a:p>
        </p:txBody>
      </p:sp>
      <p:sp>
        <p:nvSpPr>
          <p:cNvPr id="17" name="Google Shape;449;p31">
            <a:extLst>
              <a:ext uri="{FF2B5EF4-FFF2-40B4-BE49-F238E27FC236}">
                <a16:creationId xmlns:a16="http://schemas.microsoft.com/office/drawing/2014/main" id="{20E2CAB9-FF2B-4D57-9CD8-03AADB416578}"/>
              </a:ext>
            </a:extLst>
          </p:cNvPr>
          <p:cNvSpPr txBox="1">
            <a:spLocks/>
          </p:cNvSpPr>
          <p:nvPr/>
        </p:nvSpPr>
        <p:spPr>
          <a:xfrm>
            <a:off x="5861936" y="2924132"/>
            <a:ext cx="2623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Unicase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"/>
              <a:buNone/>
              <a:defRPr sz="25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18" name="Google Shape;450;p31">
            <a:extLst>
              <a:ext uri="{FF2B5EF4-FFF2-40B4-BE49-F238E27FC236}">
                <a16:creationId xmlns:a16="http://schemas.microsoft.com/office/drawing/2014/main" id="{E4F4D0E1-2E11-4D84-B5ED-2EF5591C0A99}"/>
              </a:ext>
            </a:extLst>
          </p:cNvPr>
          <p:cNvSpPr txBox="1">
            <a:spLocks/>
          </p:cNvSpPr>
          <p:nvPr/>
        </p:nvSpPr>
        <p:spPr>
          <a:xfrm>
            <a:off x="5851270" y="3125249"/>
            <a:ext cx="3575010" cy="5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dirty="0"/>
              <a:t>Recommendations &amp; Action Items</a:t>
            </a:r>
          </a:p>
        </p:txBody>
      </p:sp>
      <p:sp>
        <p:nvSpPr>
          <p:cNvPr id="19" name="Google Shape;451;p31">
            <a:extLst>
              <a:ext uri="{FF2B5EF4-FFF2-40B4-BE49-F238E27FC236}">
                <a16:creationId xmlns:a16="http://schemas.microsoft.com/office/drawing/2014/main" id="{A6B65DE6-10CD-44CB-9D24-D32932C0328C}"/>
              </a:ext>
            </a:extLst>
          </p:cNvPr>
          <p:cNvSpPr txBox="1">
            <a:spLocks/>
          </p:cNvSpPr>
          <p:nvPr/>
        </p:nvSpPr>
        <p:spPr>
          <a:xfrm>
            <a:off x="5005616" y="153577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nicase"/>
              <a:buNone/>
              <a:defRPr sz="3000" b="1" i="0" u="none" strike="noStrike" cap="none">
                <a:solidFill>
                  <a:schemeClr val="lt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0" name="Google Shape;454;p31">
            <a:extLst>
              <a:ext uri="{FF2B5EF4-FFF2-40B4-BE49-F238E27FC236}">
                <a16:creationId xmlns:a16="http://schemas.microsoft.com/office/drawing/2014/main" id="{749E27AB-02C6-4485-B3AE-4B9704BBC648}"/>
              </a:ext>
            </a:extLst>
          </p:cNvPr>
          <p:cNvSpPr txBox="1">
            <a:spLocks/>
          </p:cNvSpPr>
          <p:nvPr/>
        </p:nvSpPr>
        <p:spPr>
          <a:xfrm>
            <a:off x="5010070" y="307654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nicase"/>
              <a:buNone/>
              <a:defRPr sz="3000" b="1" i="0" u="none" strike="noStrike" cap="none">
                <a:solidFill>
                  <a:schemeClr val="lt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1" name="Google Shape;446;p31">
            <a:extLst>
              <a:ext uri="{FF2B5EF4-FFF2-40B4-BE49-F238E27FC236}">
                <a16:creationId xmlns:a16="http://schemas.microsoft.com/office/drawing/2014/main" id="{92AA7218-2073-4F2C-9CBC-BF93AF5EEE35}"/>
              </a:ext>
            </a:extLst>
          </p:cNvPr>
          <p:cNvSpPr txBox="1">
            <a:spLocks/>
          </p:cNvSpPr>
          <p:nvPr/>
        </p:nvSpPr>
        <p:spPr>
          <a:xfrm>
            <a:off x="5892447" y="1688610"/>
            <a:ext cx="3137235" cy="78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" dirty="0"/>
              <a:t>Displaying the modeling approach, model archtecture, performance</a:t>
            </a:r>
          </a:p>
        </p:txBody>
      </p:sp>
    </p:spTree>
    <p:extLst>
      <p:ext uri="{BB962C8B-B14F-4D97-AF65-F5344CB8AC3E}">
        <p14:creationId xmlns:p14="http://schemas.microsoft.com/office/powerpoint/2010/main" val="273748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Model Performance on Train Data</a:t>
            </a:r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03</a:t>
              </a:r>
              <a:endParaRPr lang="en" dirty="0"/>
            </a:p>
          </p:txBody>
        </p:sp>
      </p:grp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F4633C4F-FD1E-417E-904C-88EE782BDE05}"/>
              </a:ext>
            </a:extLst>
          </p:cNvPr>
          <p:cNvSpPr txBox="1"/>
          <p:nvPr/>
        </p:nvSpPr>
        <p:spPr>
          <a:xfrm>
            <a:off x="1730414" y="5413694"/>
            <a:ext cx="5003294" cy="12311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000" b="1" dirty="0">
                <a:solidFill>
                  <a:schemeClr val="tx1"/>
                </a:solidFill>
                <a:latin typeface="Cabin" panose="020B0604020202020204" charset="0"/>
              </a:rPr>
              <a:t>In all countries similar expenses distribution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bin" panose="020B0604020202020204" charset="0"/>
              </a:rPr>
              <a:t>*In Australia – 80% compensation ($27.7M)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bin" panose="020B0604020202020204" charset="0"/>
              </a:rPr>
              <a:t>*In India – 18% </a:t>
            </a:r>
            <a:r>
              <a:rPr lang="en-US" sz="1800" dirty="0" err="1">
                <a:solidFill>
                  <a:schemeClr val="tx1"/>
                </a:solidFill>
                <a:latin typeface="Cabin" panose="020B0604020202020204" charset="0"/>
              </a:rPr>
              <a:t>Financial&amp;Professional</a:t>
            </a:r>
            <a:r>
              <a:rPr lang="en-US" sz="1800" dirty="0">
                <a:solidFill>
                  <a:schemeClr val="tx1"/>
                </a:solidFill>
                <a:latin typeface="Cabin" panose="020B0604020202020204" charset="0"/>
              </a:rPr>
              <a:t> ($1.82M)</a:t>
            </a:r>
          </a:p>
          <a:p>
            <a:pPr algn="ctr" rtl="0"/>
            <a:endParaRPr lang="en-US" sz="1800" dirty="0">
              <a:solidFill>
                <a:schemeClr val="tx1"/>
              </a:solidFill>
              <a:latin typeface="Cabin" panose="020B060402020202020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B04936D-C3B3-4E08-AE36-A2FABC12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8" y="121971"/>
            <a:ext cx="8497586" cy="4943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אליפסה 3">
            <a:extLst>
              <a:ext uri="{FF2B5EF4-FFF2-40B4-BE49-F238E27FC236}">
                <a16:creationId xmlns:a16="http://schemas.microsoft.com/office/drawing/2014/main" id="{22E54936-40F2-4A18-A750-5347EBE4F44F}"/>
              </a:ext>
            </a:extLst>
          </p:cNvPr>
          <p:cNvSpPr/>
          <p:nvPr/>
        </p:nvSpPr>
        <p:spPr>
          <a:xfrm>
            <a:off x="1120754" y="323108"/>
            <a:ext cx="121380" cy="120153"/>
          </a:xfrm>
          <a:prstGeom prst="ellipse">
            <a:avLst/>
          </a:prstGeom>
          <a:solidFill>
            <a:srgbClr val="6E5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6FE81696-8341-4994-AB28-39A2B960ABA0}"/>
              </a:ext>
            </a:extLst>
          </p:cNvPr>
          <p:cNvSpPr/>
          <p:nvPr/>
        </p:nvSpPr>
        <p:spPr>
          <a:xfrm>
            <a:off x="5839585" y="288576"/>
            <a:ext cx="121380" cy="120153"/>
          </a:xfrm>
          <a:prstGeom prst="ellipse">
            <a:avLst/>
          </a:prstGeom>
          <a:solidFill>
            <a:srgbClr val="6E5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CC945808-2CBE-48A4-9C49-44E08D18BFC3}"/>
              </a:ext>
            </a:extLst>
          </p:cNvPr>
          <p:cNvSpPr/>
          <p:nvPr/>
        </p:nvSpPr>
        <p:spPr>
          <a:xfrm>
            <a:off x="6612328" y="323107"/>
            <a:ext cx="121380" cy="120153"/>
          </a:xfrm>
          <a:prstGeom prst="ellipse">
            <a:avLst/>
          </a:prstGeom>
          <a:solidFill>
            <a:srgbClr val="6E5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5970E131-540E-4AFB-9B56-C6DFF5D38C7B}"/>
              </a:ext>
            </a:extLst>
          </p:cNvPr>
          <p:cNvSpPr/>
          <p:nvPr/>
        </p:nvSpPr>
        <p:spPr>
          <a:xfrm>
            <a:off x="1120754" y="2811526"/>
            <a:ext cx="121380" cy="120153"/>
          </a:xfrm>
          <a:prstGeom prst="ellipse">
            <a:avLst/>
          </a:prstGeom>
          <a:solidFill>
            <a:srgbClr val="6E5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9209E389-AB0F-4797-A3D1-0DCFFF3746E7}"/>
              </a:ext>
            </a:extLst>
          </p:cNvPr>
          <p:cNvSpPr/>
          <p:nvPr/>
        </p:nvSpPr>
        <p:spPr>
          <a:xfrm>
            <a:off x="3969184" y="2811526"/>
            <a:ext cx="121380" cy="120153"/>
          </a:xfrm>
          <a:prstGeom prst="ellipse">
            <a:avLst/>
          </a:prstGeom>
          <a:solidFill>
            <a:srgbClr val="6E5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6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-307859" y="605119"/>
            <a:ext cx="9759713" cy="3758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0" dirty="0">
                <a:latin typeface="Cabin" panose="020B0604020202020204" charset="0"/>
              </a:rPr>
              <a:t>The highest AUC score was gained with:</a:t>
            </a:r>
            <a:br>
              <a:rPr lang="en-US" sz="3200" b="0" dirty="0">
                <a:latin typeface="Cabin" panose="020B0604020202020204" charset="0"/>
              </a:rPr>
            </a:br>
            <a:r>
              <a:rPr lang="en-US" sz="3200" b="0" dirty="0">
                <a:latin typeface="Cabin" panose="020B0604020202020204" charset="0"/>
              </a:rPr>
              <a:t>For street 1 </a:t>
            </a:r>
            <a:r>
              <a:rPr lang="en-US" sz="3200" b="0" dirty="0">
                <a:latin typeface="Cabin" panose="020B0604020202020204" charset="0"/>
                <a:sym typeface="Wingdings" panose="05000000000000000000" pitchFamily="2" charset="2"/>
              </a:rPr>
              <a:t></a:t>
            </a:r>
            <a:r>
              <a:rPr lang="en-US" sz="3200" b="0" dirty="0">
                <a:latin typeface="Cabin" panose="020B0604020202020204" charset="0"/>
              </a:rPr>
              <a:t>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threshold</a:t>
            </a:r>
            <a:r>
              <a:rPr lang="en-US" sz="3200" b="0" dirty="0">
                <a:latin typeface="Cabin" panose="020B0604020202020204" charset="0"/>
              </a:rPr>
              <a:t> =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0.21</a:t>
            </a:r>
            <a:b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</a:br>
            <a:r>
              <a:rPr lang="en-US" sz="3200" b="0" dirty="0">
                <a:latin typeface="Cabin" panose="020B0604020202020204" charset="0"/>
              </a:rPr>
              <a:t>For street 2 </a:t>
            </a:r>
            <a:r>
              <a:rPr lang="en-US" sz="3200" b="0" dirty="0">
                <a:latin typeface="Cabin" panose="020B0604020202020204" charset="0"/>
                <a:sym typeface="Wingdings" panose="05000000000000000000" pitchFamily="2" charset="2"/>
              </a:rPr>
              <a:t></a:t>
            </a:r>
            <a:r>
              <a:rPr lang="en-US" sz="3200" b="0" dirty="0">
                <a:latin typeface="Cabin" panose="020B0604020202020204" charset="0"/>
              </a:rPr>
              <a:t>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threshold</a:t>
            </a:r>
            <a:r>
              <a:rPr lang="en-US" sz="3200" b="0" dirty="0">
                <a:latin typeface="Cabin" panose="020B0604020202020204" charset="0"/>
              </a:rPr>
              <a:t> =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0.2</a:t>
            </a:r>
            <a:br>
              <a:rPr lang="en-US" sz="3200" b="0" dirty="0">
                <a:latin typeface="Cabin" panose="020B0604020202020204" charset="0"/>
              </a:rPr>
            </a:br>
            <a:r>
              <a:rPr lang="en-US" sz="3200" b="0" dirty="0">
                <a:latin typeface="Cabin" panose="020B0604020202020204" charset="0"/>
              </a:rPr>
              <a:t>For street 3 </a:t>
            </a:r>
            <a:r>
              <a:rPr lang="en-US" sz="3200" b="0" dirty="0">
                <a:latin typeface="Cabin" panose="020B0604020202020204" charset="0"/>
                <a:sym typeface="Wingdings" panose="05000000000000000000" pitchFamily="2" charset="2"/>
              </a:rPr>
              <a:t></a:t>
            </a:r>
            <a:r>
              <a:rPr lang="en-US" sz="3200" b="0" dirty="0">
                <a:latin typeface="Cabin" panose="020B0604020202020204" charset="0"/>
              </a:rPr>
              <a:t>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threshold</a:t>
            </a:r>
            <a:r>
              <a:rPr lang="en-US" sz="3200" b="0" dirty="0">
                <a:latin typeface="Cabin" panose="020B0604020202020204" charset="0"/>
              </a:rPr>
              <a:t> =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1.2</a:t>
            </a:r>
            <a:endParaRPr sz="3600" dirty="0">
              <a:solidFill>
                <a:srgbClr val="6E5FFF"/>
              </a:solidFill>
              <a:latin typeface="Cabin" panose="020B0604020202020204" charset="0"/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F9C090D8-38B6-4810-A752-7FA1D9C66B6C}"/>
              </a:ext>
            </a:extLst>
          </p:cNvPr>
          <p:cNvGrpSpPr/>
          <p:nvPr/>
        </p:nvGrpSpPr>
        <p:grpSpPr>
          <a:xfrm>
            <a:off x="8290879" y="605119"/>
            <a:ext cx="667050" cy="648000"/>
            <a:chOff x="622709" y="121971"/>
            <a:chExt cx="667050" cy="648000"/>
          </a:xfrm>
        </p:grpSpPr>
        <p:sp>
          <p:nvSpPr>
            <p:cNvPr id="13" name="Google Shape;441;p31">
              <a:extLst>
                <a:ext uri="{FF2B5EF4-FFF2-40B4-BE49-F238E27FC236}">
                  <a16:creationId xmlns:a16="http://schemas.microsoft.com/office/drawing/2014/main" id="{0BD58C2F-F674-46A9-A4DC-B17D1145C47F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31">
              <a:extLst>
                <a:ext uri="{FF2B5EF4-FFF2-40B4-BE49-F238E27FC236}">
                  <a16:creationId xmlns:a16="http://schemas.microsoft.com/office/drawing/2014/main" id="{5F79CF8C-B648-4332-93F8-4169D5B8E6EC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9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-196047" y="792864"/>
            <a:ext cx="9759713" cy="1862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Cabin" panose="020B0604020202020204" charset="0"/>
              </a:rPr>
              <a:t>For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Street 1</a:t>
            </a:r>
            <a:r>
              <a:rPr lang="en-US" sz="3200" b="0" dirty="0">
                <a:latin typeface="Cabin" panose="020B0604020202020204" charset="0"/>
              </a:rPr>
              <a:t>: </a:t>
            </a:r>
            <a:br>
              <a:rPr lang="en-US" sz="3200" b="0" dirty="0">
                <a:latin typeface="Cabin" panose="020B0604020202020204" charset="0"/>
              </a:rPr>
            </a:br>
            <a:r>
              <a:rPr lang="en-US" sz="3200" b="0" dirty="0">
                <a:latin typeface="Cabin" panose="020B0604020202020204" charset="0"/>
              </a:rPr>
              <a:t>The highest AUC score was gained with:</a:t>
            </a:r>
            <a:br>
              <a:rPr lang="en-US" sz="3200" b="0" dirty="0">
                <a:latin typeface="Cabin" panose="020B0604020202020204" charset="0"/>
              </a:rPr>
            </a:b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threshold</a:t>
            </a:r>
            <a:r>
              <a:rPr lang="en-US" sz="3200" b="0" dirty="0">
                <a:latin typeface="Cabin" panose="020B0604020202020204" charset="0"/>
              </a:rPr>
              <a:t> =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0.21</a:t>
            </a:r>
            <a:endParaRPr sz="3600" dirty="0">
              <a:solidFill>
                <a:srgbClr val="6E5FFF"/>
              </a:solidFill>
              <a:latin typeface="Cabin" panose="020B0604020202020204" charset="0"/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F9C090D8-38B6-4810-A752-7FA1D9C66B6C}"/>
              </a:ext>
            </a:extLst>
          </p:cNvPr>
          <p:cNvGrpSpPr/>
          <p:nvPr/>
        </p:nvGrpSpPr>
        <p:grpSpPr>
          <a:xfrm>
            <a:off x="8290879" y="605119"/>
            <a:ext cx="667050" cy="648000"/>
            <a:chOff x="622709" y="121971"/>
            <a:chExt cx="667050" cy="648000"/>
          </a:xfrm>
        </p:grpSpPr>
        <p:sp>
          <p:nvSpPr>
            <p:cNvPr id="13" name="Google Shape;441;p31">
              <a:extLst>
                <a:ext uri="{FF2B5EF4-FFF2-40B4-BE49-F238E27FC236}">
                  <a16:creationId xmlns:a16="http://schemas.microsoft.com/office/drawing/2014/main" id="{0BD58C2F-F674-46A9-A4DC-B17D1145C47F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31">
              <a:extLst>
                <a:ext uri="{FF2B5EF4-FFF2-40B4-BE49-F238E27FC236}">
                  <a16:creationId xmlns:a16="http://schemas.microsoft.com/office/drawing/2014/main" id="{5F79CF8C-B648-4332-93F8-4169D5B8E6EC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  <p:sp>
        <p:nvSpPr>
          <p:cNvPr id="15" name="Google Shape;554;p33">
            <a:extLst>
              <a:ext uri="{FF2B5EF4-FFF2-40B4-BE49-F238E27FC236}">
                <a16:creationId xmlns:a16="http://schemas.microsoft.com/office/drawing/2014/main" id="{7398FB34-7F31-48CB-ADA6-214581D98129}"/>
              </a:ext>
            </a:extLst>
          </p:cNvPr>
          <p:cNvSpPr txBox="1">
            <a:spLocks/>
          </p:cNvSpPr>
          <p:nvPr/>
        </p:nvSpPr>
        <p:spPr>
          <a:xfrm>
            <a:off x="3249648" y="3734006"/>
            <a:ext cx="3118607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morant Unicase"/>
              <a:buNone/>
              <a:defRPr sz="50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400" b="0" dirty="0">
                <a:latin typeface="Cabin" panose="020B0604020202020204" charset="0"/>
              </a:rPr>
              <a:t>Reminding the base rate of the population</a:t>
            </a:r>
            <a:endParaRPr lang="en-US" sz="2800" dirty="0">
              <a:solidFill>
                <a:srgbClr val="6E5FFF"/>
              </a:solidFill>
              <a:latin typeface="Cabin" panose="020B0604020202020204" charset="0"/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D03D75B9-9ABE-4CB2-B63B-F71E9F50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23" y="2646703"/>
            <a:ext cx="7171390" cy="7593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2F934E2-50E7-4C6D-BF13-6EBE59A5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12" y="3721804"/>
            <a:ext cx="2172003" cy="1171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049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-196047" y="792864"/>
            <a:ext cx="9759713" cy="1862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Cabin" panose="020B0604020202020204" charset="0"/>
              </a:rPr>
              <a:t>For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Street 2</a:t>
            </a:r>
            <a:r>
              <a:rPr lang="en-US" sz="3200" b="0" dirty="0">
                <a:latin typeface="Cabin" panose="020B0604020202020204" charset="0"/>
              </a:rPr>
              <a:t>: </a:t>
            </a:r>
            <a:br>
              <a:rPr lang="en-US" sz="3200" b="0" dirty="0">
                <a:latin typeface="Cabin" panose="020B0604020202020204" charset="0"/>
              </a:rPr>
            </a:br>
            <a:r>
              <a:rPr lang="en-US" sz="3200" b="0" dirty="0">
                <a:latin typeface="Cabin" panose="020B0604020202020204" charset="0"/>
              </a:rPr>
              <a:t>The highest AUC score was gained with:</a:t>
            </a:r>
            <a:br>
              <a:rPr lang="en-US" sz="3200" b="0" dirty="0">
                <a:latin typeface="Cabin" panose="020B0604020202020204" charset="0"/>
              </a:rPr>
            </a:b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threshold</a:t>
            </a:r>
            <a:r>
              <a:rPr lang="en-US" sz="3200" b="0" dirty="0">
                <a:latin typeface="Cabin" panose="020B0604020202020204" charset="0"/>
              </a:rPr>
              <a:t> =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0.2</a:t>
            </a:r>
            <a:endParaRPr sz="3600" dirty="0">
              <a:solidFill>
                <a:srgbClr val="6E5FFF"/>
              </a:solidFill>
              <a:latin typeface="Cabin" panose="020B0604020202020204" charset="0"/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F9C090D8-38B6-4810-A752-7FA1D9C66B6C}"/>
              </a:ext>
            </a:extLst>
          </p:cNvPr>
          <p:cNvGrpSpPr/>
          <p:nvPr/>
        </p:nvGrpSpPr>
        <p:grpSpPr>
          <a:xfrm>
            <a:off x="8290879" y="605119"/>
            <a:ext cx="667050" cy="648000"/>
            <a:chOff x="622709" y="121971"/>
            <a:chExt cx="667050" cy="648000"/>
          </a:xfrm>
        </p:grpSpPr>
        <p:sp>
          <p:nvSpPr>
            <p:cNvPr id="13" name="Google Shape;441;p31">
              <a:extLst>
                <a:ext uri="{FF2B5EF4-FFF2-40B4-BE49-F238E27FC236}">
                  <a16:creationId xmlns:a16="http://schemas.microsoft.com/office/drawing/2014/main" id="{0BD58C2F-F674-46A9-A4DC-B17D1145C47F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31">
              <a:extLst>
                <a:ext uri="{FF2B5EF4-FFF2-40B4-BE49-F238E27FC236}">
                  <a16:creationId xmlns:a16="http://schemas.microsoft.com/office/drawing/2014/main" id="{5F79CF8C-B648-4332-93F8-4169D5B8E6EC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  <p:sp>
        <p:nvSpPr>
          <p:cNvPr id="15" name="Google Shape;554;p33">
            <a:extLst>
              <a:ext uri="{FF2B5EF4-FFF2-40B4-BE49-F238E27FC236}">
                <a16:creationId xmlns:a16="http://schemas.microsoft.com/office/drawing/2014/main" id="{7398FB34-7F31-48CB-ADA6-214581D98129}"/>
              </a:ext>
            </a:extLst>
          </p:cNvPr>
          <p:cNvSpPr txBox="1">
            <a:spLocks/>
          </p:cNvSpPr>
          <p:nvPr/>
        </p:nvSpPr>
        <p:spPr>
          <a:xfrm>
            <a:off x="3265415" y="3827605"/>
            <a:ext cx="3118607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morant Unicase"/>
              <a:buNone/>
              <a:defRPr sz="50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400" b="0" dirty="0">
                <a:latin typeface="Cabin" panose="020B0604020202020204" charset="0"/>
              </a:rPr>
              <a:t>Reminding the base rate of the population</a:t>
            </a:r>
            <a:endParaRPr lang="en-US" sz="2800" dirty="0">
              <a:solidFill>
                <a:srgbClr val="6E5FFF"/>
              </a:solidFill>
              <a:latin typeface="Cabin" panose="020B060402020202020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3E59C94-2FD1-4C37-939A-2375EBB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47" y="3814532"/>
            <a:ext cx="2105319" cy="1066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A04B33B-C994-4DBE-89E3-1A7D6016D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47" y="2810229"/>
            <a:ext cx="7211105" cy="8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-221213" y="657620"/>
            <a:ext cx="9759713" cy="2414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0" dirty="0">
                <a:latin typeface="Cabin" panose="020B0604020202020204" charset="0"/>
              </a:rPr>
              <a:t>For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Street 3</a:t>
            </a:r>
            <a:r>
              <a:rPr lang="en-US" sz="3200" b="0" dirty="0">
                <a:latin typeface="Cabin" panose="020B0604020202020204" charset="0"/>
              </a:rPr>
              <a:t>: </a:t>
            </a:r>
            <a:br>
              <a:rPr lang="en-US" sz="3200" b="0" dirty="0">
                <a:latin typeface="Cabin" panose="020B0604020202020204" charset="0"/>
              </a:rPr>
            </a:br>
            <a:r>
              <a:rPr lang="en-US" sz="3200" b="0" dirty="0">
                <a:latin typeface="Cabin" panose="020B0604020202020204" charset="0"/>
              </a:rPr>
              <a:t>The highest AUC score was gained with:</a:t>
            </a:r>
            <a:br>
              <a:rPr lang="en-US" sz="3200" b="0" dirty="0">
                <a:latin typeface="Cabin" panose="020B0604020202020204" charset="0"/>
              </a:rPr>
            </a:b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threshold</a:t>
            </a:r>
            <a:r>
              <a:rPr lang="en-US" sz="3200" b="0" dirty="0">
                <a:latin typeface="Cabin" panose="020B0604020202020204" charset="0"/>
              </a:rPr>
              <a:t> =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1.2</a:t>
            </a:r>
            <a:endParaRPr sz="3600" dirty="0">
              <a:solidFill>
                <a:srgbClr val="6E5FFF"/>
              </a:solidFill>
              <a:latin typeface="Cabin" panose="020B0604020202020204" charset="0"/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F9C090D8-38B6-4810-A752-7FA1D9C66B6C}"/>
              </a:ext>
            </a:extLst>
          </p:cNvPr>
          <p:cNvGrpSpPr/>
          <p:nvPr/>
        </p:nvGrpSpPr>
        <p:grpSpPr>
          <a:xfrm>
            <a:off x="8290879" y="605119"/>
            <a:ext cx="667050" cy="648000"/>
            <a:chOff x="622709" y="121971"/>
            <a:chExt cx="667050" cy="648000"/>
          </a:xfrm>
        </p:grpSpPr>
        <p:sp>
          <p:nvSpPr>
            <p:cNvPr id="13" name="Google Shape;441;p31">
              <a:extLst>
                <a:ext uri="{FF2B5EF4-FFF2-40B4-BE49-F238E27FC236}">
                  <a16:creationId xmlns:a16="http://schemas.microsoft.com/office/drawing/2014/main" id="{0BD58C2F-F674-46A9-A4DC-B17D1145C47F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31">
              <a:extLst>
                <a:ext uri="{FF2B5EF4-FFF2-40B4-BE49-F238E27FC236}">
                  <a16:creationId xmlns:a16="http://schemas.microsoft.com/office/drawing/2014/main" id="{5F79CF8C-B648-4332-93F8-4169D5B8E6EC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  <p:sp>
        <p:nvSpPr>
          <p:cNvPr id="15" name="Google Shape;554;p33">
            <a:extLst>
              <a:ext uri="{FF2B5EF4-FFF2-40B4-BE49-F238E27FC236}">
                <a16:creationId xmlns:a16="http://schemas.microsoft.com/office/drawing/2014/main" id="{7398FB34-7F31-48CB-ADA6-214581D98129}"/>
              </a:ext>
            </a:extLst>
          </p:cNvPr>
          <p:cNvSpPr txBox="1">
            <a:spLocks/>
          </p:cNvSpPr>
          <p:nvPr/>
        </p:nvSpPr>
        <p:spPr>
          <a:xfrm>
            <a:off x="3248637" y="3906864"/>
            <a:ext cx="3118607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morant Unicase"/>
              <a:buNone/>
              <a:defRPr sz="50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400" b="0" dirty="0">
                <a:latin typeface="Cabin" panose="020B0604020202020204" charset="0"/>
              </a:rPr>
              <a:t>Reminding the base rate of the population</a:t>
            </a:r>
            <a:endParaRPr lang="en-US" sz="2800" dirty="0">
              <a:solidFill>
                <a:srgbClr val="6E5FFF"/>
              </a:solidFill>
              <a:latin typeface="Cabin" panose="020B060402020202020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4430C41-7780-40E2-B9BE-9D45E07E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24" y="3830540"/>
            <a:ext cx="2067213" cy="1152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157C03F-87A4-4A9F-B532-1E83A6EB3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40" y="2780498"/>
            <a:ext cx="7100005" cy="7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686C5760-48B4-4102-A1A5-DC358203EC02}"/>
              </a:ext>
            </a:extLst>
          </p:cNvPr>
          <p:cNvGrpSpPr/>
          <p:nvPr/>
        </p:nvGrpSpPr>
        <p:grpSpPr>
          <a:xfrm>
            <a:off x="1757380" y="1237058"/>
            <a:ext cx="5629239" cy="2871380"/>
            <a:chOff x="4550517" y="2819459"/>
            <a:chExt cx="4593483" cy="2353201"/>
          </a:xfrm>
        </p:grpSpPr>
        <p:pic>
          <p:nvPicPr>
            <p:cNvPr id="14" name="תמונה 13">
              <a:extLst>
                <a:ext uri="{FF2B5EF4-FFF2-40B4-BE49-F238E27FC236}">
                  <a16:creationId xmlns:a16="http://schemas.microsoft.com/office/drawing/2014/main" id="{03788107-7DA8-44C5-AD4F-A896E84AE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517" y="2819459"/>
              <a:ext cx="4593483" cy="1976942"/>
            </a:xfrm>
            <a:prstGeom prst="rect">
              <a:avLst/>
            </a:prstGeom>
          </p:spPr>
        </p:pic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84161A23-0C51-4BD6-ACC1-E4BBAB18D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4381" y="3420616"/>
              <a:ext cx="4293590" cy="1752044"/>
            </a:xfrm>
            <a:prstGeom prst="rect">
              <a:avLst/>
            </a:prstGeom>
          </p:spPr>
        </p:pic>
      </p:grpSp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3887" y="427688"/>
            <a:ext cx="6760079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Performance on Test Data </a:t>
            </a:r>
            <a:r>
              <a:rPr lang="en-US" sz="22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- </a:t>
            </a:r>
            <a:r>
              <a:rPr lang="en-US" sz="2200" b="0" dirty="0">
                <a:solidFill>
                  <a:srgbClr val="6E5FFF"/>
                </a:solidFill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Samples of prediction:</a:t>
            </a:r>
            <a:br>
              <a:rPr lang="en-US" sz="2200" b="0" dirty="0">
                <a:solidFill>
                  <a:srgbClr val="6E5FFF"/>
                </a:solidFill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</a:br>
            <a:endParaRPr lang="en-US" sz="2200" b="0" dirty="0">
              <a:solidFill>
                <a:srgbClr val="6E5FFF"/>
              </a:solidFill>
              <a:effectLst/>
              <a:latin typeface="Berlin Sans FB" panose="020E0602020502020306" pitchFamily="34" charset="0"/>
              <a:ea typeface="Times" panose="02020603050405020304" pitchFamily="18" charset="0"/>
              <a:cs typeface="Aharoni" panose="02010803020104030203" pitchFamily="2" charset="-79"/>
            </a:endParaRPr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03</a:t>
              </a:r>
              <a:endParaRPr lang="en" dirty="0"/>
            </a:p>
          </p:txBody>
        </p:sp>
      </p:grpSp>
      <p:sp>
        <p:nvSpPr>
          <p:cNvPr id="30" name="Google Shape;442;p31">
            <a:extLst>
              <a:ext uri="{FF2B5EF4-FFF2-40B4-BE49-F238E27FC236}">
                <a16:creationId xmlns:a16="http://schemas.microsoft.com/office/drawing/2014/main" id="{8F49A15F-02A3-41B7-B7DD-3FF9034BF61B}"/>
              </a:ext>
            </a:extLst>
          </p:cNvPr>
          <p:cNvSpPr txBox="1">
            <a:spLocks/>
          </p:cNvSpPr>
          <p:nvPr/>
        </p:nvSpPr>
        <p:spPr>
          <a:xfrm>
            <a:off x="3692802" y="-72212"/>
            <a:ext cx="1703926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b="0" dirty="0"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Street 3</a:t>
            </a:r>
            <a:endParaRPr lang="en-US" b="0" dirty="0">
              <a:solidFill>
                <a:srgbClr val="6E5FFF"/>
              </a:solidFill>
              <a:latin typeface="Berlin Sans FB" panose="020E0602020502020306" pitchFamily="34" charset="0"/>
              <a:ea typeface="Times" panose="020206030504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97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8837" y="434078"/>
            <a:ext cx="5526326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0" dirty="0"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Total Performance On </a:t>
            </a:r>
            <a:r>
              <a:rPr lang="en-US" sz="2400" b="0" dirty="0">
                <a:solidFill>
                  <a:srgbClr val="6E5FFF"/>
                </a:solidFill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Test Set</a:t>
            </a:r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03</a:t>
              </a:r>
              <a:endParaRPr lang="en" dirty="0"/>
            </a:p>
          </p:txBody>
        </p:sp>
      </p:grpSp>
      <p:sp>
        <p:nvSpPr>
          <p:cNvPr id="18" name="Google Shape;442;p31">
            <a:extLst>
              <a:ext uri="{FF2B5EF4-FFF2-40B4-BE49-F238E27FC236}">
                <a16:creationId xmlns:a16="http://schemas.microsoft.com/office/drawing/2014/main" id="{4A99D6E5-7B6F-4154-ABD4-037990E27DF1}"/>
              </a:ext>
            </a:extLst>
          </p:cNvPr>
          <p:cNvSpPr txBox="1">
            <a:spLocks/>
          </p:cNvSpPr>
          <p:nvPr/>
        </p:nvSpPr>
        <p:spPr>
          <a:xfrm>
            <a:off x="1832761" y="1154737"/>
            <a:ext cx="5526326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 lang="en-US" b="0" dirty="0">
              <a:solidFill>
                <a:srgbClr val="6E5FFF"/>
              </a:solidFill>
              <a:latin typeface="Berlin Sans FB" panose="020E0602020502020306" pitchFamily="34" charset="0"/>
              <a:ea typeface="Times" panose="02020603050405020304" pitchFamily="18" charset="0"/>
              <a:cs typeface="Aharoni" panose="02010803020104030203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D319BA4-C4F1-4D90-A3AB-46C4F14D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4" y="1494334"/>
            <a:ext cx="5372502" cy="609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Google Shape;442;p31">
            <a:extLst>
              <a:ext uri="{FF2B5EF4-FFF2-40B4-BE49-F238E27FC236}">
                <a16:creationId xmlns:a16="http://schemas.microsoft.com/office/drawing/2014/main" id="{8334BD6A-6BC6-4885-8CAF-67D57C41B9F8}"/>
              </a:ext>
            </a:extLst>
          </p:cNvPr>
          <p:cNvSpPr txBox="1">
            <a:spLocks/>
          </p:cNvSpPr>
          <p:nvPr/>
        </p:nvSpPr>
        <p:spPr>
          <a:xfrm>
            <a:off x="-194658" y="1479206"/>
            <a:ext cx="1539484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400" b="0" dirty="0"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Street 1</a:t>
            </a:r>
            <a:endParaRPr lang="en-US" sz="2400" b="0" dirty="0">
              <a:solidFill>
                <a:srgbClr val="6E5FFF"/>
              </a:solidFill>
              <a:latin typeface="Berlin Sans FB" panose="020E0602020502020306" pitchFamily="34" charset="0"/>
              <a:ea typeface="Times" panose="02020603050405020304" pitchFamily="18" charset="0"/>
              <a:cs typeface="Aharoni" panose="02010803020104030203" pitchFamily="2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1E3AD81-BC11-4CE2-9652-42EEE0DD4B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5" t="56330" r="-1"/>
          <a:stretch/>
        </p:blipFill>
        <p:spPr>
          <a:xfrm>
            <a:off x="6578874" y="1272773"/>
            <a:ext cx="2089606" cy="913417"/>
          </a:xfrm>
          <a:prstGeom prst="rect">
            <a:avLst/>
          </a:prstGeom>
        </p:spPr>
      </p:pic>
      <p:sp>
        <p:nvSpPr>
          <p:cNvPr id="24" name="Google Shape;442;p31">
            <a:extLst>
              <a:ext uri="{FF2B5EF4-FFF2-40B4-BE49-F238E27FC236}">
                <a16:creationId xmlns:a16="http://schemas.microsoft.com/office/drawing/2014/main" id="{096C440C-6AD3-4C6A-888D-BA54136DD4B3}"/>
              </a:ext>
            </a:extLst>
          </p:cNvPr>
          <p:cNvSpPr txBox="1">
            <a:spLocks/>
          </p:cNvSpPr>
          <p:nvPr/>
        </p:nvSpPr>
        <p:spPr>
          <a:xfrm>
            <a:off x="-194658" y="2465317"/>
            <a:ext cx="1539484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400" b="0" dirty="0"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Street 2</a:t>
            </a:r>
            <a:endParaRPr lang="en-US" sz="2400" b="0" dirty="0">
              <a:solidFill>
                <a:srgbClr val="6E5FFF"/>
              </a:solidFill>
              <a:latin typeface="Berlin Sans FB" panose="020E0602020502020306" pitchFamily="34" charset="0"/>
              <a:ea typeface="Times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26" name="Google Shape;442;p31">
            <a:extLst>
              <a:ext uri="{FF2B5EF4-FFF2-40B4-BE49-F238E27FC236}">
                <a16:creationId xmlns:a16="http://schemas.microsoft.com/office/drawing/2014/main" id="{81943FF5-75F9-4664-873F-5775E33B8E07}"/>
              </a:ext>
            </a:extLst>
          </p:cNvPr>
          <p:cNvSpPr txBox="1">
            <a:spLocks/>
          </p:cNvSpPr>
          <p:nvPr/>
        </p:nvSpPr>
        <p:spPr>
          <a:xfrm>
            <a:off x="-213909" y="3654672"/>
            <a:ext cx="1539484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400" b="0" dirty="0"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Street 3</a:t>
            </a:r>
            <a:endParaRPr lang="en-US" sz="2400" b="0" dirty="0">
              <a:solidFill>
                <a:srgbClr val="6E5FFF"/>
              </a:solidFill>
              <a:latin typeface="Berlin Sans FB" panose="020E0602020502020306" pitchFamily="34" charset="0"/>
              <a:ea typeface="Times" panose="02020603050405020304" pitchFamily="18" charset="0"/>
              <a:cs typeface="Aharoni" panose="02010803020104030203" pitchFamily="2" charset="-79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5C65416-81AD-4933-844C-E14B0C3CF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874" y="2298252"/>
            <a:ext cx="2089606" cy="932414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45571A37-D4B3-4048-821C-C30EA2CFC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521" y="3623986"/>
            <a:ext cx="5142900" cy="729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B3A17ECD-D3C9-41E9-A5C0-50CA75002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865" y="3415676"/>
            <a:ext cx="2181624" cy="85734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0217F26B-1751-4A7A-96F9-36621EB15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112" y="2502510"/>
            <a:ext cx="5334744" cy="61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44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686C5760-48B4-4102-A1A5-DC358203EC02}"/>
              </a:ext>
            </a:extLst>
          </p:cNvPr>
          <p:cNvGrpSpPr/>
          <p:nvPr/>
        </p:nvGrpSpPr>
        <p:grpSpPr>
          <a:xfrm>
            <a:off x="2405714" y="1540448"/>
            <a:ext cx="4593483" cy="2353201"/>
            <a:chOff x="4550517" y="2819459"/>
            <a:chExt cx="4593483" cy="2353201"/>
          </a:xfrm>
        </p:grpSpPr>
        <p:pic>
          <p:nvPicPr>
            <p:cNvPr id="14" name="תמונה 13">
              <a:extLst>
                <a:ext uri="{FF2B5EF4-FFF2-40B4-BE49-F238E27FC236}">
                  <a16:creationId xmlns:a16="http://schemas.microsoft.com/office/drawing/2014/main" id="{03788107-7DA8-44C5-AD4F-A896E84AE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517" y="2819459"/>
              <a:ext cx="4593483" cy="1976942"/>
            </a:xfrm>
            <a:prstGeom prst="rect">
              <a:avLst/>
            </a:prstGeom>
          </p:spPr>
        </p:pic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84161A23-0C51-4BD6-ACC1-E4BBAB18D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4381" y="3420616"/>
              <a:ext cx="4293590" cy="1752044"/>
            </a:xfrm>
            <a:prstGeom prst="rect">
              <a:avLst/>
            </a:prstGeom>
          </p:spPr>
        </p:pic>
      </p:grpSp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8837" y="445971"/>
            <a:ext cx="5526326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Performance on Test Data </a:t>
            </a:r>
            <a:r>
              <a:rPr lang="en-US" sz="20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with </a:t>
            </a:r>
            <a:r>
              <a:rPr lang="en-US" sz="2000" b="0" dirty="0">
                <a:solidFill>
                  <a:srgbClr val="6E5FFF"/>
                </a:solidFill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threshold</a:t>
            </a:r>
            <a:r>
              <a:rPr lang="en-US" sz="20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 = </a:t>
            </a:r>
            <a:r>
              <a:rPr lang="en-US" sz="2000" b="0" dirty="0">
                <a:solidFill>
                  <a:srgbClr val="6E5FFF"/>
                </a:solidFill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0.4</a:t>
            </a:r>
            <a:endParaRPr lang="en-US" sz="2200" b="0" dirty="0">
              <a:solidFill>
                <a:srgbClr val="6E5FFF"/>
              </a:solidFill>
              <a:effectLst/>
              <a:latin typeface="Berlin Sans FB" panose="020E0602020502020306" pitchFamily="34" charset="0"/>
              <a:ea typeface="Times" panose="02020603050405020304" pitchFamily="18" charset="0"/>
              <a:cs typeface="Aharoni" panose="02010803020104030203" pitchFamily="2" charset="-79"/>
            </a:endParaRPr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03</a:t>
              </a:r>
              <a:endParaRPr lang="en" dirty="0"/>
            </a:p>
          </p:txBody>
        </p:sp>
      </p:grpSp>
      <p:sp>
        <p:nvSpPr>
          <p:cNvPr id="17" name="Google Shape;442;p31">
            <a:extLst>
              <a:ext uri="{FF2B5EF4-FFF2-40B4-BE49-F238E27FC236}">
                <a16:creationId xmlns:a16="http://schemas.microsoft.com/office/drawing/2014/main" id="{A9D23143-253B-4B65-8C04-51AB724333B8}"/>
              </a:ext>
            </a:extLst>
          </p:cNvPr>
          <p:cNvSpPr txBox="1">
            <a:spLocks/>
          </p:cNvSpPr>
          <p:nvPr/>
        </p:nvSpPr>
        <p:spPr>
          <a:xfrm>
            <a:off x="1808837" y="1080768"/>
            <a:ext cx="5526326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200" b="0" dirty="0"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Samples of prediction:</a:t>
            </a:r>
            <a:endParaRPr lang="en-US" sz="2200" b="0" dirty="0">
              <a:solidFill>
                <a:srgbClr val="6E5FFF"/>
              </a:solidFill>
              <a:latin typeface="Berlin Sans FB" panose="020E0602020502020306" pitchFamily="34" charset="0"/>
              <a:ea typeface="Times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18" name="Google Shape;442;p31">
            <a:extLst>
              <a:ext uri="{FF2B5EF4-FFF2-40B4-BE49-F238E27FC236}">
                <a16:creationId xmlns:a16="http://schemas.microsoft.com/office/drawing/2014/main" id="{4A99D6E5-7B6F-4154-ABD4-037990E27DF1}"/>
              </a:ext>
            </a:extLst>
          </p:cNvPr>
          <p:cNvSpPr txBox="1">
            <a:spLocks/>
          </p:cNvSpPr>
          <p:nvPr/>
        </p:nvSpPr>
        <p:spPr>
          <a:xfrm>
            <a:off x="1869330" y="1093930"/>
            <a:ext cx="5526326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b="0" dirty="0"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Total Performance On Test Set</a:t>
            </a:r>
            <a:endParaRPr lang="en-US" b="0" dirty="0">
              <a:solidFill>
                <a:srgbClr val="6E5FFF"/>
              </a:solidFill>
              <a:latin typeface="Berlin Sans FB" panose="020E0602020502020306" pitchFamily="34" charset="0"/>
              <a:ea typeface="Times" panose="02020603050405020304" pitchFamily="18" charset="0"/>
              <a:cs typeface="Aharoni" panose="02010803020104030203" pitchFamily="2" charset="-79"/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3EE41C1D-898B-4B3F-91C6-06EE32561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558" y="2604397"/>
            <a:ext cx="2622415" cy="23089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8B08AECF-89C3-4237-9B9A-56388B9C5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606" y="1728727"/>
            <a:ext cx="6862788" cy="7658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0" name="Google Shape;442;p31">
            <a:extLst>
              <a:ext uri="{FF2B5EF4-FFF2-40B4-BE49-F238E27FC236}">
                <a16:creationId xmlns:a16="http://schemas.microsoft.com/office/drawing/2014/main" id="{8F49A15F-02A3-41B7-B7DD-3FF9034BF61B}"/>
              </a:ext>
            </a:extLst>
          </p:cNvPr>
          <p:cNvSpPr txBox="1">
            <a:spLocks/>
          </p:cNvSpPr>
          <p:nvPr/>
        </p:nvSpPr>
        <p:spPr>
          <a:xfrm>
            <a:off x="3692802" y="-72212"/>
            <a:ext cx="1703926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b="0" dirty="0"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Street 3</a:t>
            </a:r>
            <a:endParaRPr lang="en-US" b="0" dirty="0">
              <a:solidFill>
                <a:srgbClr val="6E5FFF"/>
              </a:solidFill>
              <a:latin typeface="Berlin Sans FB" panose="020E0602020502020306" pitchFamily="34" charset="0"/>
              <a:ea typeface="Times" panose="020206030504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46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1444753" y="3515495"/>
            <a:ext cx="6254493" cy="69431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1326300" y="2556064"/>
            <a:ext cx="649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555" name="Google Shape;555;p33"/>
          <p:cNvSpPr txBox="1">
            <a:spLocks noGrp="1"/>
          </p:cNvSpPr>
          <p:nvPr>
            <p:ph type="subTitle" idx="1"/>
          </p:nvPr>
        </p:nvSpPr>
        <p:spPr>
          <a:xfrm>
            <a:off x="1948785" y="3515495"/>
            <a:ext cx="5246427" cy="694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Main Conclusions and Key Takeaways &amp; Recommendations</a:t>
            </a:r>
            <a:endParaRPr sz="1400" dirty="0"/>
          </a:p>
        </p:txBody>
      </p:sp>
      <p:sp>
        <p:nvSpPr>
          <p:cNvPr id="556" name="Google Shape;556;p33"/>
          <p:cNvSpPr/>
          <p:nvPr/>
        </p:nvSpPr>
        <p:spPr>
          <a:xfrm>
            <a:off x="3947850" y="1080311"/>
            <a:ext cx="1248300" cy="1248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3"/>
          <p:cNvSpPr txBox="1">
            <a:spLocks noGrp="1"/>
          </p:cNvSpPr>
          <p:nvPr>
            <p:ph type="title" idx="2"/>
          </p:nvPr>
        </p:nvSpPr>
        <p:spPr>
          <a:xfrm>
            <a:off x="3945600" y="1207361"/>
            <a:ext cx="125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70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 &amp; Conclusion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578" name="Google Shape;578;p35"/>
          <p:cNvGrpSpPr/>
          <p:nvPr/>
        </p:nvGrpSpPr>
        <p:grpSpPr>
          <a:xfrm>
            <a:off x="6132024" y="3797712"/>
            <a:ext cx="3312528" cy="1553714"/>
            <a:chOff x="6132024" y="3797712"/>
            <a:chExt cx="3312528" cy="1553714"/>
          </a:xfrm>
        </p:grpSpPr>
        <p:sp>
          <p:nvSpPr>
            <p:cNvPr id="579" name="Google Shape;579;p35"/>
            <p:cNvSpPr/>
            <p:nvPr/>
          </p:nvSpPr>
          <p:spPr>
            <a:xfrm rot="10800000" flipH="1">
              <a:off x="6132024" y="3797712"/>
              <a:ext cx="3312528" cy="1553714"/>
            </a:xfrm>
            <a:custGeom>
              <a:avLst/>
              <a:gdLst/>
              <a:ahLst/>
              <a:cxnLst/>
              <a:rect l="l" t="t" r="r" b="b"/>
              <a:pathLst>
                <a:path w="35655" h="13828" extrusionOk="0">
                  <a:moveTo>
                    <a:pt x="35654" y="1"/>
                  </a:moveTo>
                  <a:lnTo>
                    <a:pt x="1" y="980"/>
                  </a:lnTo>
                  <a:lnTo>
                    <a:pt x="97" y="1195"/>
                  </a:lnTo>
                  <a:lnTo>
                    <a:pt x="407" y="1816"/>
                  </a:lnTo>
                  <a:lnTo>
                    <a:pt x="646" y="2245"/>
                  </a:lnTo>
                  <a:lnTo>
                    <a:pt x="932" y="2771"/>
                  </a:lnTo>
                  <a:lnTo>
                    <a:pt x="1291" y="3320"/>
                  </a:lnTo>
                  <a:lnTo>
                    <a:pt x="1696" y="3941"/>
                  </a:lnTo>
                  <a:lnTo>
                    <a:pt x="2174" y="4610"/>
                  </a:lnTo>
                  <a:lnTo>
                    <a:pt x="2723" y="5302"/>
                  </a:lnTo>
                  <a:lnTo>
                    <a:pt x="3344" y="6042"/>
                  </a:lnTo>
                  <a:lnTo>
                    <a:pt x="4037" y="6783"/>
                  </a:lnTo>
                  <a:lnTo>
                    <a:pt x="4801" y="7523"/>
                  </a:lnTo>
                  <a:lnTo>
                    <a:pt x="5613" y="8287"/>
                  </a:lnTo>
                  <a:lnTo>
                    <a:pt x="6067" y="8645"/>
                  </a:lnTo>
                  <a:lnTo>
                    <a:pt x="6544" y="9027"/>
                  </a:lnTo>
                  <a:lnTo>
                    <a:pt x="7022" y="9386"/>
                  </a:lnTo>
                  <a:lnTo>
                    <a:pt x="7523" y="9744"/>
                  </a:lnTo>
                  <a:lnTo>
                    <a:pt x="8049" y="10078"/>
                  </a:lnTo>
                  <a:lnTo>
                    <a:pt x="8598" y="10436"/>
                  </a:lnTo>
                  <a:lnTo>
                    <a:pt x="9147" y="10747"/>
                  </a:lnTo>
                  <a:lnTo>
                    <a:pt x="9744" y="11081"/>
                  </a:lnTo>
                  <a:lnTo>
                    <a:pt x="10341" y="11392"/>
                  </a:lnTo>
                  <a:lnTo>
                    <a:pt x="10986" y="11678"/>
                  </a:lnTo>
                  <a:lnTo>
                    <a:pt x="11631" y="11965"/>
                  </a:lnTo>
                  <a:lnTo>
                    <a:pt x="12299" y="12227"/>
                  </a:lnTo>
                  <a:lnTo>
                    <a:pt x="12992" y="12490"/>
                  </a:lnTo>
                  <a:lnTo>
                    <a:pt x="13708" y="12705"/>
                  </a:lnTo>
                  <a:lnTo>
                    <a:pt x="14449" y="12920"/>
                  </a:lnTo>
                  <a:lnTo>
                    <a:pt x="15213" y="13111"/>
                  </a:lnTo>
                  <a:lnTo>
                    <a:pt x="16001" y="13302"/>
                  </a:lnTo>
                  <a:lnTo>
                    <a:pt x="16813" y="13445"/>
                  </a:lnTo>
                  <a:lnTo>
                    <a:pt x="17625" y="13565"/>
                  </a:lnTo>
                  <a:lnTo>
                    <a:pt x="18484" y="13684"/>
                  </a:lnTo>
                  <a:lnTo>
                    <a:pt x="19368" y="13756"/>
                  </a:lnTo>
                  <a:lnTo>
                    <a:pt x="20275" y="13804"/>
                  </a:lnTo>
                  <a:lnTo>
                    <a:pt x="21207" y="13827"/>
                  </a:lnTo>
                  <a:lnTo>
                    <a:pt x="22162" y="13827"/>
                  </a:lnTo>
                  <a:lnTo>
                    <a:pt x="23141" y="13804"/>
                  </a:lnTo>
                  <a:lnTo>
                    <a:pt x="24144" y="13732"/>
                  </a:lnTo>
                  <a:lnTo>
                    <a:pt x="25171" y="13636"/>
                  </a:lnTo>
                  <a:lnTo>
                    <a:pt x="26222" y="13493"/>
                  </a:lnTo>
                  <a:lnTo>
                    <a:pt x="27320" y="13326"/>
                  </a:lnTo>
                  <a:lnTo>
                    <a:pt x="28419" y="13135"/>
                  </a:lnTo>
                  <a:lnTo>
                    <a:pt x="29565" y="12896"/>
                  </a:lnTo>
                  <a:lnTo>
                    <a:pt x="30735" y="12610"/>
                  </a:lnTo>
                  <a:lnTo>
                    <a:pt x="31905" y="12299"/>
                  </a:lnTo>
                  <a:lnTo>
                    <a:pt x="33123" y="11941"/>
                  </a:lnTo>
                  <a:lnTo>
                    <a:pt x="34389" y="11535"/>
                  </a:lnTo>
                  <a:lnTo>
                    <a:pt x="35654" y="11105"/>
                  </a:lnTo>
                  <a:lnTo>
                    <a:pt x="356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42875" dist="47625" dir="127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 rot="10800000" flipH="1">
              <a:off x="6379675" y="3931046"/>
              <a:ext cx="2926562" cy="1372706"/>
            </a:xfrm>
            <a:custGeom>
              <a:avLst/>
              <a:gdLst/>
              <a:ahLst/>
              <a:cxnLst/>
              <a:rect l="l" t="t" r="r" b="b"/>
              <a:pathLst>
                <a:path w="35655" h="13828" extrusionOk="0">
                  <a:moveTo>
                    <a:pt x="35654" y="1"/>
                  </a:moveTo>
                  <a:lnTo>
                    <a:pt x="1" y="980"/>
                  </a:lnTo>
                  <a:lnTo>
                    <a:pt x="97" y="1195"/>
                  </a:lnTo>
                  <a:lnTo>
                    <a:pt x="407" y="1816"/>
                  </a:lnTo>
                  <a:lnTo>
                    <a:pt x="646" y="2245"/>
                  </a:lnTo>
                  <a:lnTo>
                    <a:pt x="932" y="2771"/>
                  </a:lnTo>
                  <a:lnTo>
                    <a:pt x="1291" y="3320"/>
                  </a:lnTo>
                  <a:lnTo>
                    <a:pt x="1696" y="3941"/>
                  </a:lnTo>
                  <a:lnTo>
                    <a:pt x="2174" y="4610"/>
                  </a:lnTo>
                  <a:lnTo>
                    <a:pt x="2723" y="5302"/>
                  </a:lnTo>
                  <a:lnTo>
                    <a:pt x="3344" y="6042"/>
                  </a:lnTo>
                  <a:lnTo>
                    <a:pt x="4037" y="6783"/>
                  </a:lnTo>
                  <a:lnTo>
                    <a:pt x="4801" y="7523"/>
                  </a:lnTo>
                  <a:lnTo>
                    <a:pt x="5613" y="8287"/>
                  </a:lnTo>
                  <a:lnTo>
                    <a:pt x="6067" y="8645"/>
                  </a:lnTo>
                  <a:lnTo>
                    <a:pt x="6544" y="9027"/>
                  </a:lnTo>
                  <a:lnTo>
                    <a:pt x="7022" y="9386"/>
                  </a:lnTo>
                  <a:lnTo>
                    <a:pt x="7523" y="9744"/>
                  </a:lnTo>
                  <a:lnTo>
                    <a:pt x="8049" y="10078"/>
                  </a:lnTo>
                  <a:lnTo>
                    <a:pt x="8598" y="10436"/>
                  </a:lnTo>
                  <a:lnTo>
                    <a:pt x="9147" y="10747"/>
                  </a:lnTo>
                  <a:lnTo>
                    <a:pt x="9744" y="11081"/>
                  </a:lnTo>
                  <a:lnTo>
                    <a:pt x="10341" y="11392"/>
                  </a:lnTo>
                  <a:lnTo>
                    <a:pt x="10986" y="11678"/>
                  </a:lnTo>
                  <a:lnTo>
                    <a:pt x="11631" y="11965"/>
                  </a:lnTo>
                  <a:lnTo>
                    <a:pt x="12299" y="12227"/>
                  </a:lnTo>
                  <a:lnTo>
                    <a:pt x="12992" y="12490"/>
                  </a:lnTo>
                  <a:lnTo>
                    <a:pt x="13708" y="12705"/>
                  </a:lnTo>
                  <a:lnTo>
                    <a:pt x="14449" y="12920"/>
                  </a:lnTo>
                  <a:lnTo>
                    <a:pt x="15213" y="13111"/>
                  </a:lnTo>
                  <a:lnTo>
                    <a:pt x="16001" y="13302"/>
                  </a:lnTo>
                  <a:lnTo>
                    <a:pt x="16813" y="13445"/>
                  </a:lnTo>
                  <a:lnTo>
                    <a:pt x="17625" y="13565"/>
                  </a:lnTo>
                  <a:lnTo>
                    <a:pt x="18484" y="13684"/>
                  </a:lnTo>
                  <a:lnTo>
                    <a:pt x="19368" y="13756"/>
                  </a:lnTo>
                  <a:lnTo>
                    <a:pt x="20275" y="13804"/>
                  </a:lnTo>
                  <a:lnTo>
                    <a:pt x="21207" y="13827"/>
                  </a:lnTo>
                  <a:lnTo>
                    <a:pt x="22162" y="13827"/>
                  </a:lnTo>
                  <a:lnTo>
                    <a:pt x="23141" y="13804"/>
                  </a:lnTo>
                  <a:lnTo>
                    <a:pt x="24144" y="13732"/>
                  </a:lnTo>
                  <a:lnTo>
                    <a:pt x="25171" y="13636"/>
                  </a:lnTo>
                  <a:lnTo>
                    <a:pt x="26222" y="13493"/>
                  </a:lnTo>
                  <a:lnTo>
                    <a:pt x="27320" y="13326"/>
                  </a:lnTo>
                  <a:lnTo>
                    <a:pt x="28419" y="13135"/>
                  </a:lnTo>
                  <a:lnTo>
                    <a:pt x="29565" y="12896"/>
                  </a:lnTo>
                  <a:lnTo>
                    <a:pt x="30735" y="12610"/>
                  </a:lnTo>
                  <a:lnTo>
                    <a:pt x="31905" y="12299"/>
                  </a:lnTo>
                  <a:lnTo>
                    <a:pt x="33123" y="11941"/>
                  </a:lnTo>
                  <a:lnTo>
                    <a:pt x="34389" y="11535"/>
                  </a:lnTo>
                  <a:lnTo>
                    <a:pt x="35654" y="11105"/>
                  </a:lnTo>
                  <a:lnTo>
                    <a:pt x="356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42875" dist="47625" dir="127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5DCD17-0CBC-564F-B6E1-1F8D4D447B79}"/>
              </a:ext>
            </a:extLst>
          </p:cNvPr>
          <p:cNvGrpSpPr/>
          <p:nvPr/>
        </p:nvGrpSpPr>
        <p:grpSpPr>
          <a:xfrm>
            <a:off x="1009598" y="2836769"/>
            <a:ext cx="461491" cy="461491"/>
            <a:chOff x="1487382" y="1604340"/>
            <a:chExt cx="841200" cy="841200"/>
          </a:xfrm>
        </p:grpSpPr>
        <p:sp>
          <p:nvSpPr>
            <p:cNvPr id="34" name="Google Shape;466;p32">
              <a:extLst>
                <a:ext uri="{FF2B5EF4-FFF2-40B4-BE49-F238E27FC236}">
                  <a16:creationId xmlns:a16="http://schemas.microsoft.com/office/drawing/2014/main" id="{B5A24298-65E4-5645-A59B-0B8BFE17D161}"/>
                </a:ext>
              </a:extLst>
            </p:cNvPr>
            <p:cNvSpPr/>
            <p:nvPr/>
          </p:nvSpPr>
          <p:spPr>
            <a:xfrm>
              <a:off x="1487382" y="1604340"/>
              <a:ext cx="841200" cy="84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469;p32">
              <a:extLst>
                <a:ext uri="{FF2B5EF4-FFF2-40B4-BE49-F238E27FC236}">
                  <a16:creationId xmlns:a16="http://schemas.microsoft.com/office/drawing/2014/main" id="{0841274C-AD07-7E47-A71D-3E47DF082DD3}"/>
                </a:ext>
              </a:extLst>
            </p:cNvPr>
            <p:cNvGrpSpPr/>
            <p:nvPr/>
          </p:nvGrpSpPr>
          <p:grpSpPr>
            <a:xfrm>
              <a:off x="1679378" y="1796336"/>
              <a:ext cx="457209" cy="457209"/>
              <a:chOff x="238125" y="749225"/>
              <a:chExt cx="372350" cy="372350"/>
            </a:xfrm>
          </p:grpSpPr>
          <p:sp>
            <p:nvSpPr>
              <p:cNvPr id="36" name="Google Shape;470;p32">
                <a:extLst>
                  <a:ext uri="{FF2B5EF4-FFF2-40B4-BE49-F238E27FC236}">
                    <a16:creationId xmlns:a16="http://schemas.microsoft.com/office/drawing/2014/main" id="{DCE00506-A6DE-F142-8CE4-E40279EAE7FA}"/>
                  </a:ext>
                </a:extLst>
              </p:cNvPr>
              <p:cNvSpPr/>
              <p:nvPr/>
            </p:nvSpPr>
            <p:spPr>
              <a:xfrm>
                <a:off x="427825" y="939550"/>
                <a:ext cx="1003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988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1466" y="3911"/>
                    </a:lnTo>
                    <a:lnTo>
                      <a:pt x="1543" y="3988"/>
                    </a:lnTo>
                    <a:lnTo>
                      <a:pt x="1749" y="3988"/>
                    </a:lnTo>
                    <a:lnTo>
                      <a:pt x="1826" y="3911"/>
                    </a:lnTo>
                    <a:lnTo>
                      <a:pt x="3936" y="1801"/>
                    </a:lnTo>
                    <a:lnTo>
                      <a:pt x="3987" y="1724"/>
                    </a:lnTo>
                    <a:lnTo>
                      <a:pt x="4013" y="1621"/>
                    </a:lnTo>
                    <a:lnTo>
                      <a:pt x="3987" y="1518"/>
                    </a:lnTo>
                    <a:lnTo>
                      <a:pt x="3936" y="1441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71;p32">
                <a:extLst>
                  <a:ext uri="{FF2B5EF4-FFF2-40B4-BE49-F238E27FC236}">
                    <a16:creationId xmlns:a16="http://schemas.microsoft.com/office/drawing/2014/main" id="{BC09EF7C-2884-394B-9C69-06F01D4B4AE5}"/>
                  </a:ext>
                </a:extLst>
              </p:cNvPr>
              <p:cNvSpPr/>
              <p:nvPr/>
            </p:nvSpPr>
            <p:spPr>
              <a:xfrm>
                <a:off x="427825" y="939550"/>
                <a:ext cx="842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345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900" y="3345"/>
                    </a:lnTo>
                    <a:lnTo>
                      <a:pt x="1261" y="3139"/>
                    </a:lnTo>
                    <a:lnTo>
                      <a:pt x="1646" y="2907"/>
                    </a:lnTo>
                    <a:lnTo>
                      <a:pt x="2006" y="2624"/>
                    </a:lnTo>
                    <a:lnTo>
                      <a:pt x="2341" y="2316"/>
                    </a:lnTo>
                    <a:lnTo>
                      <a:pt x="2650" y="1981"/>
                    </a:lnTo>
                    <a:lnTo>
                      <a:pt x="2907" y="1621"/>
                    </a:lnTo>
                    <a:lnTo>
                      <a:pt x="3164" y="1261"/>
                    </a:lnTo>
                    <a:lnTo>
                      <a:pt x="3370" y="875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72;p32">
                <a:extLst>
                  <a:ext uri="{FF2B5EF4-FFF2-40B4-BE49-F238E27FC236}">
                    <a16:creationId xmlns:a16="http://schemas.microsoft.com/office/drawing/2014/main" id="{646A9DB5-9E4A-6C46-8704-F9FF6AB94A52}"/>
                  </a:ext>
                </a:extLst>
              </p:cNvPr>
              <p:cNvSpPr/>
              <p:nvPr/>
            </p:nvSpPr>
            <p:spPr>
              <a:xfrm>
                <a:off x="479250" y="991000"/>
                <a:ext cx="12607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017" extrusionOk="0">
                    <a:moveTo>
                      <a:pt x="1647" y="1"/>
                    </a:moveTo>
                    <a:lnTo>
                      <a:pt x="1" y="1621"/>
                    </a:lnTo>
                    <a:lnTo>
                      <a:pt x="3062" y="4682"/>
                    </a:lnTo>
                    <a:lnTo>
                      <a:pt x="3242" y="4811"/>
                    </a:lnTo>
                    <a:lnTo>
                      <a:pt x="3448" y="4939"/>
                    </a:lnTo>
                    <a:lnTo>
                      <a:pt x="3653" y="4991"/>
                    </a:lnTo>
                    <a:lnTo>
                      <a:pt x="3885" y="5016"/>
                    </a:lnTo>
                    <a:lnTo>
                      <a:pt x="4091" y="4991"/>
                    </a:lnTo>
                    <a:lnTo>
                      <a:pt x="4297" y="4939"/>
                    </a:lnTo>
                    <a:lnTo>
                      <a:pt x="4502" y="4811"/>
                    </a:lnTo>
                    <a:lnTo>
                      <a:pt x="4682" y="4682"/>
                    </a:lnTo>
                    <a:lnTo>
                      <a:pt x="4837" y="4502"/>
                    </a:lnTo>
                    <a:lnTo>
                      <a:pt x="4940" y="4296"/>
                    </a:lnTo>
                    <a:lnTo>
                      <a:pt x="5017" y="4065"/>
                    </a:lnTo>
                    <a:lnTo>
                      <a:pt x="5042" y="3859"/>
                    </a:lnTo>
                    <a:lnTo>
                      <a:pt x="5017" y="3627"/>
                    </a:lnTo>
                    <a:lnTo>
                      <a:pt x="4940" y="3422"/>
                    </a:lnTo>
                    <a:lnTo>
                      <a:pt x="4837" y="3216"/>
                    </a:lnTo>
                    <a:lnTo>
                      <a:pt x="4682" y="3036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73;p32">
                <a:extLst>
                  <a:ext uri="{FF2B5EF4-FFF2-40B4-BE49-F238E27FC236}">
                    <a16:creationId xmlns:a16="http://schemas.microsoft.com/office/drawing/2014/main" id="{BCB21582-1D37-264B-807A-486968E04C0B}"/>
                  </a:ext>
                </a:extLst>
              </p:cNvPr>
              <p:cNvSpPr/>
              <p:nvPr/>
            </p:nvSpPr>
            <p:spPr>
              <a:xfrm>
                <a:off x="243250" y="755000"/>
                <a:ext cx="27140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10856" h="10830" extrusionOk="0">
                    <a:moveTo>
                      <a:pt x="5428" y="1"/>
                    </a:moveTo>
                    <a:lnTo>
                      <a:pt x="4888" y="26"/>
                    </a:lnTo>
                    <a:lnTo>
                      <a:pt x="4348" y="103"/>
                    </a:lnTo>
                    <a:lnTo>
                      <a:pt x="3808" y="232"/>
                    </a:lnTo>
                    <a:lnTo>
                      <a:pt x="3319" y="412"/>
                    </a:lnTo>
                    <a:lnTo>
                      <a:pt x="2856" y="644"/>
                    </a:lnTo>
                    <a:lnTo>
                      <a:pt x="2393" y="927"/>
                    </a:lnTo>
                    <a:lnTo>
                      <a:pt x="1981" y="1235"/>
                    </a:lnTo>
                    <a:lnTo>
                      <a:pt x="1596" y="1570"/>
                    </a:lnTo>
                    <a:lnTo>
                      <a:pt x="1235" y="1955"/>
                    </a:lnTo>
                    <a:lnTo>
                      <a:pt x="927" y="2393"/>
                    </a:lnTo>
                    <a:lnTo>
                      <a:pt x="670" y="2830"/>
                    </a:lnTo>
                    <a:lnTo>
                      <a:pt x="438" y="3293"/>
                    </a:lnTo>
                    <a:lnTo>
                      <a:pt x="258" y="3807"/>
                    </a:lnTo>
                    <a:lnTo>
                      <a:pt x="129" y="4322"/>
                    </a:lnTo>
                    <a:lnTo>
                      <a:pt x="27" y="4862"/>
                    </a:lnTo>
                    <a:lnTo>
                      <a:pt x="1" y="5402"/>
                    </a:lnTo>
                    <a:lnTo>
                      <a:pt x="27" y="5968"/>
                    </a:lnTo>
                    <a:lnTo>
                      <a:pt x="129" y="6508"/>
                    </a:lnTo>
                    <a:lnTo>
                      <a:pt x="258" y="7023"/>
                    </a:lnTo>
                    <a:lnTo>
                      <a:pt x="438" y="7537"/>
                    </a:lnTo>
                    <a:lnTo>
                      <a:pt x="670" y="8000"/>
                    </a:lnTo>
                    <a:lnTo>
                      <a:pt x="927" y="8437"/>
                    </a:lnTo>
                    <a:lnTo>
                      <a:pt x="1235" y="8875"/>
                    </a:lnTo>
                    <a:lnTo>
                      <a:pt x="1596" y="9261"/>
                    </a:lnTo>
                    <a:lnTo>
                      <a:pt x="1981" y="9595"/>
                    </a:lnTo>
                    <a:lnTo>
                      <a:pt x="2393" y="9904"/>
                    </a:lnTo>
                    <a:lnTo>
                      <a:pt x="2856" y="10187"/>
                    </a:lnTo>
                    <a:lnTo>
                      <a:pt x="3319" y="10418"/>
                    </a:lnTo>
                    <a:lnTo>
                      <a:pt x="3808" y="10598"/>
                    </a:lnTo>
                    <a:lnTo>
                      <a:pt x="4348" y="10727"/>
                    </a:lnTo>
                    <a:lnTo>
                      <a:pt x="4888" y="10804"/>
                    </a:lnTo>
                    <a:lnTo>
                      <a:pt x="5428" y="10830"/>
                    </a:lnTo>
                    <a:lnTo>
                      <a:pt x="5994" y="10804"/>
                    </a:lnTo>
                    <a:lnTo>
                      <a:pt x="6534" y="10727"/>
                    </a:lnTo>
                    <a:lnTo>
                      <a:pt x="7049" y="10598"/>
                    </a:lnTo>
                    <a:lnTo>
                      <a:pt x="7537" y="10418"/>
                    </a:lnTo>
                    <a:lnTo>
                      <a:pt x="8026" y="10187"/>
                    </a:lnTo>
                    <a:lnTo>
                      <a:pt x="8463" y="9904"/>
                    </a:lnTo>
                    <a:lnTo>
                      <a:pt x="8875" y="9595"/>
                    </a:lnTo>
                    <a:lnTo>
                      <a:pt x="9261" y="9261"/>
                    </a:lnTo>
                    <a:lnTo>
                      <a:pt x="9621" y="8875"/>
                    </a:lnTo>
                    <a:lnTo>
                      <a:pt x="9930" y="8437"/>
                    </a:lnTo>
                    <a:lnTo>
                      <a:pt x="10213" y="8000"/>
                    </a:lnTo>
                    <a:lnTo>
                      <a:pt x="10418" y="7537"/>
                    </a:lnTo>
                    <a:lnTo>
                      <a:pt x="10624" y="7023"/>
                    </a:lnTo>
                    <a:lnTo>
                      <a:pt x="10753" y="6508"/>
                    </a:lnTo>
                    <a:lnTo>
                      <a:pt x="10830" y="5968"/>
                    </a:lnTo>
                    <a:lnTo>
                      <a:pt x="10856" y="5402"/>
                    </a:lnTo>
                    <a:lnTo>
                      <a:pt x="10830" y="4862"/>
                    </a:lnTo>
                    <a:lnTo>
                      <a:pt x="10753" y="4322"/>
                    </a:lnTo>
                    <a:lnTo>
                      <a:pt x="10624" y="3807"/>
                    </a:lnTo>
                    <a:lnTo>
                      <a:pt x="10418" y="3293"/>
                    </a:lnTo>
                    <a:lnTo>
                      <a:pt x="10213" y="2830"/>
                    </a:lnTo>
                    <a:lnTo>
                      <a:pt x="9930" y="2393"/>
                    </a:lnTo>
                    <a:lnTo>
                      <a:pt x="9621" y="1955"/>
                    </a:lnTo>
                    <a:lnTo>
                      <a:pt x="9261" y="1570"/>
                    </a:lnTo>
                    <a:lnTo>
                      <a:pt x="8875" y="1235"/>
                    </a:lnTo>
                    <a:lnTo>
                      <a:pt x="8463" y="927"/>
                    </a:lnTo>
                    <a:lnTo>
                      <a:pt x="8026" y="644"/>
                    </a:lnTo>
                    <a:lnTo>
                      <a:pt x="7537" y="412"/>
                    </a:lnTo>
                    <a:lnTo>
                      <a:pt x="7049" y="232"/>
                    </a:lnTo>
                    <a:lnTo>
                      <a:pt x="6534" y="103"/>
                    </a:lnTo>
                    <a:lnTo>
                      <a:pt x="5994" y="26"/>
                    </a:lnTo>
                    <a:lnTo>
                      <a:pt x="542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74;p32">
                <a:extLst>
                  <a:ext uri="{FF2B5EF4-FFF2-40B4-BE49-F238E27FC236}">
                    <a16:creationId xmlns:a16="http://schemas.microsoft.com/office/drawing/2014/main" id="{F335BE58-84F9-7B4F-9B14-054E24FB27F4}"/>
                  </a:ext>
                </a:extLst>
              </p:cNvPr>
              <p:cNvSpPr/>
              <p:nvPr/>
            </p:nvSpPr>
            <p:spPr>
              <a:xfrm>
                <a:off x="369300" y="755000"/>
                <a:ext cx="14535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10830" extrusionOk="0">
                    <a:moveTo>
                      <a:pt x="0" y="1"/>
                    </a:moveTo>
                    <a:lnTo>
                      <a:pt x="463" y="52"/>
                    </a:lnTo>
                    <a:lnTo>
                      <a:pt x="926" y="155"/>
                    </a:lnTo>
                    <a:lnTo>
                      <a:pt x="1364" y="283"/>
                    </a:lnTo>
                    <a:lnTo>
                      <a:pt x="1827" y="464"/>
                    </a:lnTo>
                    <a:lnTo>
                      <a:pt x="2238" y="695"/>
                    </a:lnTo>
                    <a:lnTo>
                      <a:pt x="2650" y="952"/>
                    </a:lnTo>
                    <a:lnTo>
                      <a:pt x="3061" y="1235"/>
                    </a:lnTo>
                    <a:lnTo>
                      <a:pt x="3421" y="1570"/>
                    </a:lnTo>
                    <a:lnTo>
                      <a:pt x="3807" y="1981"/>
                    </a:lnTo>
                    <a:lnTo>
                      <a:pt x="4116" y="2418"/>
                    </a:lnTo>
                    <a:lnTo>
                      <a:pt x="4399" y="2881"/>
                    </a:lnTo>
                    <a:lnTo>
                      <a:pt x="4605" y="3370"/>
                    </a:lnTo>
                    <a:lnTo>
                      <a:pt x="4785" y="3859"/>
                    </a:lnTo>
                    <a:lnTo>
                      <a:pt x="4913" y="4373"/>
                    </a:lnTo>
                    <a:lnTo>
                      <a:pt x="4991" y="4888"/>
                    </a:lnTo>
                    <a:lnTo>
                      <a:pt x="5016" y="5402"/>
                    </a:lnTo>
                    <a:lnTo>
                      <a:pt x="4991" y="5942"/>
                    </a:lnTo>
                    <a:lnTo>
                      <a:pt x="4913" y="6457"/>
                    </a:lnTo>
                    <a:lnTo>
                      <a:pt x="4785" y="6946"/>
                    </a:lnTo>
                    <a:lnTo>
                      <a:pt x="4605" y="7460"/>
                    </a:lnTo>
                    <a:lnTo>
                      <a:pt x="4399" y="7949"/>
                    </a:lnTo>
                    <a:lnTo>
                      <a:pt x="4116" y="8386"/>
                    </a:lnTo>
                    <a:lnTo>
                      <a:pt x="3807" y="8849"/>
                    </a:lnTo>
                    <a:lnTo>
                      <a:pt x="3421" y="9261"/>
                    </a:lnTo>
                    <a:lnTo>
                      <a:pt x="3061" y="9595"/>
                    </a:lnTo>
                    <a:lnTo>
                      <a:pt x="2650" y="9878"/>
                    </a:lnTo>
                    <a:lnTo>
                      <a:pt x="2238" y="10135"/>
                    </a:lnTo>
                    <a:lnTo>
                      <a:pt x="1827" y="10367"/>
                    </a:lnTo>
                    <a:lnTo>
                      <a:pt x="1364" y="10547"/>
                    </a:lnTo>
                    <a:lnTo>
                      <a:pt x="926" y="10675"/>
                    </a:lnTo>
                    <a:lnTo>
                      <a:pt x="463" y="10778"/>
                    </a:lnTo>
                    <a:lnTo>
                      <a:pt x="0" y="10830"/>
                    </a:lnTo>
                    <a:lnTo>
                      <a:pt x="566" y="10830"/>
                    </a:lnTo>
                    <a:lnTo>
                      <a:pt x="1132" y="10778"/>
                    </a:lnTo>
                    <a:lnTo>
                      <a:pt x="1698" y="10675"/>
                    </a:lnTo>
                    <a:lnTo>
                      <a:pt x="2238" y="10521"/>
                    </a:lnTo>
                    <a:lnTo>
                      <a:pt x="2521" y="10418"/>
                    </a:lnTo>
                    <a:lnTo>
                      <a:pt x="2778" y="10289"/>
                    </a:lnTo>
                    <a:lnTo>
                      <a:pt x="3036" y="10161"/>
                    </a:lnTo>
                    <a:lnTo>
                      <a:pt x="3293" y="10006"/>
                    </a:lnTo>
                    <a:lnTo>
                      <a:pt x="3524" y="9826"/>
                    </a:lnTo>
                    <a:lnTo>
                      <a:pt x="3782" y="9646"/>
                    </a:lnTo>
                    <a:lnTo>
                      <a:pt x="4013" y="9466"/>
                    </a:lnTo>
                    <a:lnTo>
                      <a:pt x="4219" y="9261"/>
                    </a:lnTo>
                    <a:lnTo>
                      <a:pt x="4605" y="8849"/>
                    </a:lnTo>
                    <a:lnTo>
                      <a:pt x="4913" y="8386"/>
                    </a:lnTo>
                    <a:lnTo>
                      <a:pt x="5196" y="7949"/>
                    </a:lnTo>
                    <a:lnTo>
                      <a:pt x="5428" y="7460"/>
                    </a:lnTo>
                    <a:lnTo>
                      <a:pt x="5582" y="6946"/>
                    </a:lnTo>
                    <a:lnTo>
                      <a:pt x="5711" y="6457"/>
                    </a:lnTo>
                    <a:lnTo>
                      <a:pt x="5788" y="5942"/>
                    </a:lnTo>
                    <a:lnTo>
                      <a:pt x="5814" y="5402"/>
                    </a:lnTo>
                    <a:lnTo>
                      <a:pt x="5788" y="4888"/>
                    </a:lnTo>
                    <a:lnTo>
                      <a:pt x="5711" y="4373"/>
                    </a:lnTo>
                    <a:lnTo>
                      <a:pt x="5582" y="3859"/>
                    </a:lnTo>
                    <a:lnTo>
                      <a:pt x="5428" y="3370"/>
                    </a:lnTo>
                    <a:lnTo>
                      <a:pt x="5196" y="2881"/>
                    </a:lnTo>
                    <a:lnTo>
                      <a:pt x="4913" y="2418"/>
                    </a:lnTo>
                    <a:lnTo>
                      <a:pt x="4605" y="1981"/>
                    </a:lnTo>
                    <a:lnTo>
                      <a:pt x="4219" y="1570"/>
                    </a:lnTo>
                    <a:lnTo>
                      <a:pt x="4013" y="1364"/>
                    </a:lnTo>
                    <a:lnTo>
                      <a:pt x="3782" y="1184"/>
                    </a:lnTo>
                    <a:lnTo>
                      <a:pt x="3524" y="1004"/>
                    </a:lnTo>
                    <a:lnTo>
                      <a:pt x="3293" y="824"/>
                    </a:lnTo>
                    <a:lnTo>
                      <a:pt x="3036" y="669"/>
                    </a:lnTo>
                    <a:lnTo>
                      <a:pt x="2778" y="541"/>
                    </a:lnTo>
                    <a:lnTo>
                      <a:pt x="2521" y="412"/>
                    </a:lnTo>
                    <a:lnTo>
                      <a:pt x="2238" y="309"/>
                    </a:lnTo>
                    <a:lnTo>
                      <a:pt x="1698" y="155"/>
                    </a:lnTo>
                    <a:lnTo>
                      <a:pt x="1132" y="52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75;p32">
                <a:extLst>
                  <a:ext uri="{FF2B5EF4-FFF2-40B4-BE49-F238E27FC236}">
                    <a16:creationId xmlns:a16="http://schemas.microsoft.com/office/drawing/2014/main" id="{16C8E001-C029-DD43-ACF2-6B1F1AACDAF6}"/>
                  </a:ext>
                </a:extLst>
              </p:cNvPr>
              <p:cNvSpPr/>
              <p:nvPr/>
            </p:nvSpPr>
            <p:spPr>
              <a:xfrm>
                <a:off x="277350" y="788450"/>
                <a:ext cx="203875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8155" extrusionOk="0">
                    <a:moveTo>
                      <a:pt x="4064" y="0"/>
                    </a:moveTo>
                    <a:lnTo>
                      <a:pt x="3653" y="26"/>
                    </a:lnTo>
                    <a:lnTo>
                      <a:pt x="3241" y="77"/>
                    </a:lnTo>
                    <a:lnTo>
                      <a:pt x="2855" y="180"/>
                    </a:lnTo>
                    <a:lnTo>
                      <a:pt x="2469" y="309"/>
                    </a:lnTo>
                    <a:lnTo>
                      <a:pt x="2135" y="489"/>
                    </a:lnTo>
                    <a:lnTo>
                      <a:pt x="1775" y="695"/>
                    </a:lnTo>
                    <a:lnTo>
                      <a:pt x="1466" y="926"/>
                    </a:lnTo>
                    <a:lnTo>
                      <a:pt x="1183" y="1183"/>
                    </a:lnTo>
                    <a:lnTo>
                      <a:pt x="926" y="1492"/>
                    </a:lnTo>
                    <a:lnTo>
                      <a:pt x="695" y="1801"/>
                    </a:lnTo>
                    <a:lnTo>
                      <a:pt x="489" y="2135"/>
                    </a:lnTo>
                    <a:lnTo>
                      <a:pt x="309" y="2495"/>
                    </a:lnTo>
                    <a:lnTo>
                      <a:pt x="180" y="2855"/>
                    </a:lnTo>
                    <a:lnTo>
                      <a:pt x="77" y="3241"/>
                    </a:lnTo>
                    <a:lnTo>
                      <a:pt x="0" y="3653"/>
                    </a:lnTo>
                    <a:lnTo>
                      <a:pt x="0" y="4064"/>
                    </a:lnTo>
                    <a:lnTo>
                      <a:pt x="0" y="4501"/>
                    </a:lnTo>
                    <a:lnTo>
                      <a:pt x="77" y="4887"/>
                    </a:lnTo>
                    <a:lnTo>
                      <a:pt x="180" y="5299"/>
                    </a:lnTo>
                    <a:lnTo>
                      <a:pt x="309" y="5659"/>
                    </a:lnTo>
                    <a:lnTo>
                      <a:pt x="489" y="6019"/>
                    </a:lnTo>
                    <a:lnTo>
                      <a:pt x="695" y="6353"/>
                    </a:lnTo>
                    <a:lnTo>
                      <a:pt x="926" y="6662"/>
                    </a:lnTo>
                    <a:lnTo>
                      <a:pt x="1183" y="6971"/>
                    </a:lnTo>
                    <a:lnTo>
                      <a:pt x="1466" y="7228"/>
                    </a:lnTo>
                    <a:lnTo>
                      <a:pt x="1775" y="7460"/>
                    </a:lnTo>
                    <a:lnTo>
                      <a:pt x="2135" y="7665"/>
                    </a:lnTo>
                    <a:lnTo>
                      <a:pt x="2469" y="7845"/>
                    </a:lnTo>
                    <a:lnTo>
                      <a:pt x="2855" y="7974"/>
                    </a:lnTo>
                    <a:lnTo>
                      <a:pt x="3241" y="8077"/>
                    </a:lnTo>
                    <a:lnTo>
                      <a:pt x="3653" y="8128"/>
                    </a:lnTo>
                    <a:lnTo>
                      <a:pt x="4064" y="8154"/>
                    </a:lnTo>
                    <a:lnTo>
                      <a:pt x="4476" y="8128"/>
                    </a:lnTo>
                    <a:lnTo>
                      <a:pt x="4887" y="8077"/>
                    </a:lnTo>
                    <a:lnTo>
                      <a:pt x="5273" y="7974"/>
                    </a:lnTo>
                    <a:lnTo>
                      <a:pt x="5659" y="7845"/>
                    </a:lnTo>
                    <a:lnTo>
                      <a:pt x="6019" y="7665"/>
                    </a:lnTo>
                    <a:lnTo>
                      <a:pt x="6353" y="7460"/>
                    </a:lnTo>
                    <a:lnTo>
                      <a:pt x="6662" y="7228"/>
                    </a:lnTo>
                    <a:lnTo>
                      <a:pt x="6945" y="6971"/>
                    </a:lnTo>
                    <a:lnTo>
                      <a:pt x="7228" y="6662"/>
                    </a:lnTo>
                    <a:lnTo>
                      <a:pt x="7460" y="6353"/>
                    </a:lnTo>
                    <a:lnTo>
                      <a:pt x="7665" y="6019"/>
                    </a:lnTo>
                    <a:lnTo>
                      <a:pt x="7820" y="5659"/>
                    </a:lnTo>
                    <a:lnTo>
                      <a:pt x="7974" y="5299"/>
                    </a:lnTo>
                    <a:lnTo>
                      <a:pt x="8077" y="4887"/>
                    </a:lnTo>
                    <a:lnTo>
                      <a:pt x="8128" y="4501"/>
                    </a:lnTo>
                    <a:lnTo>
                      <a:pt x="8154" y="4064"/>
                    </a:lnTo>
                    <a:lnTo>
                      <a:pt x="8128" y="3653"/>
                    </a:lnTo>
                    <a:lnTo>
                      <a:pt x="8077" y="3241"/>
                    </a:lnTo>
                    <a:lnTo>
                      <a:pt x="7974" y="2855"/>
                    </a:lnTo>
                    <a:lnTo>
                      <a:pt x="7820" y="2495"/>
                    </a:lnTo>
                    <a:lnTo>
                      <a:pt x="7665" y="2135"/>
                    </a:lnTo>
                    <a:lnTo>
                      <a:pt x="7460" y="1801"/>
                    </a:lnTo>
                    <a:lnTo>
                      <a:pt x="7228" y="1492"/>
                    </a:lnTo>
                    <a:lnTo>
                      <a:pt x="6945" y="1183"/>
                    </a:lnTo>
                    <a:lnTo>
                      <a:pt x="6662" y="926"/>
                    </a:lnTo>
                    <a:lnTo>
                      <a:pt x="6353" y="695"/>
                    </a:lnTo>
                    <a:lnTo>
                      <a:pt x="6019" y="489"/>
                    </a:lnTo>
                    <a:lnTo>
                      <a:pt x="5659" y="309"/>
                    </a:lnTo>
                    <a:lnTo>
                      <a:pt x="5273" y="180"/>
                    </a:lnTo>
                    <a:lnTo>
                      <a:pt x="4887" y="77"/>
                    </a:lnTo>
                    <a:lnTo>
                      <a:pt x="4476" y="26"/>
                    </a:lnTo>
                    <a:lnTo>
                      <a:pt x="4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76;p32">
                <a:extLst>
                  <a:ext uri="{FF2B5EF4-FFF2-40B4-BE49-F238E27FC236}">
                    <a16:creationId xmlns:a16="http://schemas.microsoft.com/office/drawing/2014/main" id="{D3EF139F-0B81-6045-BCD6-F394AA0F8819}"/>
                  </a:ext>
                </a:extLst>
              </p:cNvPr>
              <p:cNvSpPr/>
              <p:nvPr/>
            </p:nvSpPr>
            <p:spPr>
              <a:xfrm>
                <a:off x="367375" y="788450"/>
                <a:ext cx="113850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8155" extrusionOk="0">
                    <a:moveTo>
                      <a:pt x="437" y="0"/>
                    </a:moveTo>
                    <a:lnTo>
                      <a:pt x="0" y="26"/>
                    </a:lnTo>
                    <a:lnTo>
                      <a:pt x="309" y="77"/>
                    </a:lnTo>
                    <a:lnTo>
                      <a:pt x="643" y="154"/>
                    </a:lnTo>
                    <a:lnTo>
                      <a:pt x="952" y="257"/>
                    </a:lnTo>
                    <a:lnTo>
                      <a:pt x="1261" y="386"/>
                    </a:lnTo>
                    <a:lnTo>
                      <a:pt x="1569" y="540"/>
                    </a:lnTo>
                    <a:lnTo>
                      <a:pt x="1852" y="746"/>
                    </a:lnTo>
                    <a:lnTo>
                      <a:pt x="2135" y="952"/>
                    </a:lnTo>
                    <a:lnTo>
                      <a:pt x="2392" y="1183"/>
                    </a:lnTo>
                    <a:lnTo>
                      <a:pt x="2675" y="1492"/>
                    </a:lnTo>
                    <a:lnTo>
                      <a:pt x="2933" y="1826"/>
                    </a:lnTo>
                    <a:lnTo>
                      <a:pt x="3138" y="2186"/>
                    </a:lnTo>
                    <a:lnTo>
                      <a:pt x="3293" y="2547"/>
                    </a:lnTo>
                    <a:lnTo>
                      <a:pt x="3421" y="2907"/>
                    </a:lnTo>
                    <a:lnTo>
                      <a:pt x="3524" y="3293"/>
                    </a:lnTo>
                    <a:lnTo>
                      <a:pt x="3576" y="3678"/>
                    </a:lnTo>
                    <a:lnTo>
                      <a:pt x="3601" y="4064"/>
                    </a:lnTo>
                    <a:lnTo>
                      <a:pt x="3576" y="4476"/>
                    </a:lnTo>
                    <a:lnTo>
                      <a:pt x="3524" y="4862"/>
                    </a:lnTo>
                    <a:lnTo>
                      <a:pt x="3421" y="5247"/>
                    </a:lnTo>
                    <a:lnTo>
                      <a:pt x="3293" y="5608"/>
                    </a:lnTo>
                    <a:lnTo>
                      <a:pt x="3138" y="5968"/>
                    </a:lnTo>
                    <a:lnTo>
                      <a:pt x="2933" y="6328"/>
                    </a:lnTo>
                    <a:lnTo>
                      <a:pt x="2675" y="6662"/>
                    </a:lnTo>
                    <a:lnTo>
                      <a:pt x="2392" y="6971"/>
                    </a:lnTo>
                    <a:lnTo>
                      <a:pt x="2135" y="7202"/>
                    </a:lnTo>
                    <a:lnTo>
                      <a:pt x="1852" y="7408"/>
                    </a:lnTo>
                    <a:lnTo>
                      <a:pt x="1569" y="7588"/>
                    </a:lnTo>
                    <a:lnTo>
                      <a:pt x="1261" y="7768"/>
                    </a:lnTo>
                    <a:lnTo>
                      <a:pt x="952" y="7897"/>
                    </a:lnTo>
                    <a:lnTo>
                      <a:pt x="643" y="8000"/>
                    </a:lnTo>
                    <a:lnTo>
                      <a:pt x="309" y="8077"/>
                    </a:lnTo>
                    <a:lnTo>
                      <a:pt x="0" y="8128"/>
                    </a:lnTo>
                    <a:lnTo>
                      <a:pt x="437" y="8154"/>
                    </a:lnTo>
                    <a:lnTo>
                      <a:pt x="900" y="8128"/>
                    </a:lnTo>
                    <a:lnTo>
                      <a:pt x="1338" y="8051"/>
                    </a:lnTo>
                    <a:lnTo>
                      <a:pt x="1775" y="7948"/>
                    </a:lnTo>
                    <a:lnTo>
                      <a:pt x="2212" y="7768"/>
                    </a:lnTo>
                    <a:lnTo>
                      <a:pt x="2598" y="7537"/>
                    </a:lnTo>
                    <a:lnTo>
                      <a:pt x="2984" y="7279"/>
                    </a:lnTo>
                    <a:lnTo>
                      <a:pt x="3344" y="6971"/>
                    </a:lnTo>
                    <a:lnTo>
                      <a:pt x="3627" y="6662"/>
                    </a:lnTo>
                    <a:lnTo>
                      <a:pt x="3884" y="6328"/>
                    </a:lnTo>
                    <a:lnTo>
                      <a:pt x="4090" y="5968"/>
                    </a:lnTo>
                    <a:lnTo>
                      <a:pt x="4244" y="5608"/>
                    </a:lnTo>
                    <a:lnTo>
                      <a:pt x="4373" y="5247"/>
                    </a:lnTo>
                    <a:lnTo>
                      <a:pt x="4476" y="4862"/>
                    </a:lnTo>
                    <a:lnTo>
                      <a:pt x="4527" y="4476"/>
                    </a:lnTo>
                    <a:lnTo>
                      <a:pt x="4553" y="4064"/>
                    </a:lnTo>
                    <a:lnTo>
                      <a:pt x="4527" y="3678"/>
                    </a:lnTo>
                    <a:lnTo>
                      <a:pt x="4476" y="3293"/>
                    </a:lnTo>
                    <a:lnTo>
                      <a:pt x="4373" y="2907"/>
                    </a:lnTo>
                    <a:lnTo>
                      <a:pt x="4244" y="2547"/>
                    </a:lnTo>
                    <a:lnTo>
                      <a:pt x="4090" y="2186"/>
                    </a:lnTo>
                    <a:lnTo>
                      <a:pt x="3884" y="1826"/>
                    </a:lnTo>
                    <a:lnTo>
                      <a:pt x="3627" y="1492"/>
                    </a:lnTo>
                    <a:lnTo>
                      <a:pt x="3344" y="1183"/>
                    </a:lnTo>
                    <a:lnTo>
                      <a:pt x="2984" y="875"/>
                    </a:lnTo>
                    <a:lnTo>
                      <a:pt x="2598" y="592"/>
                    </a:lnTo>
                    <a:lnTo>
                      <a:pt x="2212" y="386"/>
                    </a:lnTo>
                    <a:lnTo>
                      <a:pt x="1775" y="206"/>
                    </a:lnTo>
                    <a:lnTo>
                      <a:pt x="1338" y="77"/>
                    </a:lnTo>
                    <a:lnTo>
                      <a:pt x="900" y="26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77;p32">
                <a:extLst>
                  <a:ext uri="{FF2B5EF4-FFF2-40B4-BE49-F238E27FC236}">
                    <a16:creationId xmlns:a16="http://schemas.microsoft.com/office/drawing/2014/main" id="{39EF2FE1-D33D-3B48-9255-9958C051323E}"/>
                  </a:ext>
                </a:extLst>
              </p:cNvPr>
              <p:cNvSpPr/>
              <p:nvPr/>
            </p:nvSpPr>
            <p:spPr>
              <a:xfrm>
                <a:off x="336500" y="816725"/>
                <a:ext cx="855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062" extrusionOk="0">
                    <a:moveTo>
                      <a:pt x="1364" y="1"/>
                    </a:moveTo>
                    <a:lnTo>
                      <a:pt x="1081" y="27"/>
                    </a:lnTo>
                    <a:lnTo>
                      <a:pt x="824" y="129"/>
                    </a:lnTo>
                    <a:lnTo>
                      <a:pt x="592" y="232"/>
                    </a:lnTo>
                    <a:lnTo>
                      <a:pt x="386" y="412"/>
                    </a:lnTo>
                    <a:lnTo>
                      <a:pt x="232" y="618"/>
                    </a:lnTo>
                    <a:lnTo>
                      <a:pt x="103" y="850"/>
                    </a:lnTo>
                    <a:lnTo>
                      <a:pt x="26" y="1107"/>
                    </a:lnTo>
                    <a:lnTo>
                      <a:pt x="1" y="1364"/>
                    </a:lnTo>
                    <a:lnTo>
                      <a:pt x="1" y="2676"/>
                    </a:lnTo>
                    <a:lnTo>
                      <a:pt x="1" y="2753"/>
                    </a:lnTo>
                    <a:lnTo>
                      <a:pt x="26" y="2830"/>
                    </a:lnTo>
                    <a:lnTo>
                      <a:pt x="103" y="2959"/>
                    </a:lnTo>
                    <a:lnTo>
                      <a:pt x="232" y="3036"/>
                    </a:lnTo>
                    <a:lnTo>
                      <a:pt x="309" y="3062"/>
                    </a:lnTo>
                    <a:lnTo>
                      <a:pt x="3087" y="3062"/>
                    </a:lnTo>
                    <a:lnTo>
                      <a:pt x="3164" y="3036"/>
                    </a:lnTo>
                    <a:lnTo>
                      <a:pt x="3293" y="2959"/>
                    </a:lnTo>
                    <a:lnTo>
                      <a:pt x="3370" y="2830"/>
                    </a:lnTo>
                    <a:lnTo>
                      <a:pt x="3396" y="2753"/>
                    </a:lnTo>
                    <a:lnTo>
                      <a:pt x="3422" y="2676"/>
                    </a:lnTo>
                    <a:lnTo>
                      <a:pt x="3422" y="1364"/>
                    </a:lnTo>
                    <a:lnTo>
                      <a:pt x="3370" y="1107"/>
                    </a:lnTo>
                    <a:lnTo>
                      <a:pt x="3293" y="850"/>
                    </a:lnTo>
                    <a:lnTo>
                      <a:pt x="3190" y="618"/>
                    </a:lnTo>
                    <a:lnTo>
                      <a:pt x="3010" y="412"/>
                    </a:lnTo>
                    <a:lnTo>
                      <a:pt x="2804" y="232"/>
                    </a:lnTo>
                    <a:lnTo>
                      <a:pt x="2573" y="129"/>
                    </a:lnTo>
                    <a:lnTo>
                      <a:pt x="2316" y="27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78;p32">
                <a:extLst>
                  <a:ext uri="{FF2B5EF4-FFF2-40B4-BE49-F238E27FC236}">
                    <a16:creationId xmlns:a16="http://schemas.microsoft.com/office/drawing/2014/main" id="{A6DC0080-6BB7-B042-81BD-FEC857CE956D}"/>
                  </a:ext>
                </a:extLst>
              </p:cNvPr>
              <p:cNvSpPr/>
              <p:nvPr/>
            </p:nvSpPr>
            <p:spPr>
              <a:xfrm>
                <a:off x="371875" y="816725"/>
                <a:ext cx="50175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062" extrusionOk="0">
                    <a:moveTo>
                      <a:pt x="0" y="1"/>
                    </a:moveTo>
                    <a:lnTo>
                      <a:pt x="257" y="27"/>
                    </a:lnTo>
                    <a:lnTo>
                      <a:pt x="515" y="129"/>
                    </a:lnTo>
                    <a:lnTo>
                      <a:pt x="746" y="232"/>
                    </a:lnTo>
                    <a:lnTo>
                      <a:pt x="952" y="412"/>
                    </a:lnTo>
                    <a:lnTo>
                      <a:pt x="1132" y="618"/>
                    </a:lnTo>
                    <a:lnTo>
                      <a:pt x="1235" y="850"/>
                    </a:lnTo>
                    <a:lnTo>
                      <a:pt x="1312" y="1107"/>
                    </a:lnTo>
                    <a:lnTo>
                      <a:pt x="1364" y="1364"/>
                    </a:lnTo>
                    <a:lnTo>
                      <a:pt x="1364" y="2676"/>
                    </a:lnTo>
                    <a:lnTo>
                      <a:pt x="1338" y="2753"/>
                    </a:lnTo>
                    <a:lnTo>
                      <a:pt x="1312" y="2830"/>
                    </a:lnTo>
                    <a:lnTo>
                      <a:pt x="1235" y="2959"/>
                    </a:lnTo>
                    <a:lnTo>
                      <a:pt x="1106" y="3036"/>
                    </a:lnTo>
                    <a:lnTo>
                      <a:pt x="1029" y="3062"/>
                    </a:lnTo>
                    <a:lnTo>
                      <a:pt x="1672" y="3062"/>
                    </a:lnTo>
                    <a:lnTo>
                      <a:pt x="1749" y="3036"/>
                    </a:lnTo>
                    <a:lnTo>
                      <a:pt x="1878" y="2959"/>
                    </a:lnTo>
                    <a:lnTo>
                      <a:pt x="1955" y="2830"/>
                    </a:lnTo>
                    <a:lnTo>
                      <a:pt x="1981" y="2753"/>
                    </a:lnTo>
                    <a:lnTo>
                      <a:pt x="2007" y="2676"/>
                    </a:lnTo>
                    <a:lnTo>
                      <a:pt x="2007" y="1364"/>
                    </a:lnTo>
                    <a:lnTo>
                      <a:pt x="1955" y="1107"/>
                    </a:lnTo>
                    <a:lnTo>
                      <a:pt x="1878" y="850"/>
                    </a:lnTo>
                    <a:lnTo>
                      <a:pt x="1775" y="618"/>
                    </a:lnTo>
                    <a:lnTo>
                      <a:pt x="1595" y="412"/>
                    </a:lnTo>
                    <a:lnTo>
                      <a:pt x="1389" y="232"/>
                    </a:lnTo>
                    <a:lnTo>
                      <a:pt x="1158" y="129"/>
                    </a:lnTo>
                    <a:lnTo>
                      <a:pt x="901" y="27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79;p32">
                <a:extLst>
                  <a:ext uri="{FF2B5EF4-FFF2-40B4-BE49-F238E27FC236}">
                    <a16:creationId xmlns:a16="http://schemas.microsoft.com/office/drawing/2014/main" id="{716D985E-462D-7645-B712-8B9A12B76249}"/>
                  </a:ext>
                </a:extLst>
              </p:cNvPr>
              <p:cNvSpPr/>
              <p:nvPr/>
            </p:nvSpPr>
            <p:spPr>
              <a:xfrm>
                <a:off x="333925" y="905475"/>
                <a:ext cx="90700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474" extrusionOk="0">
                    <a:moveTo>
                      <a:pt x="1415" y="1"/>
                    </a:moveTo>
                    <a:lnTo>
                      <a:pt x="1132" y="26"/>
                    </a:lnTo>
                    <a:lnTo>
                      <a:pt x="875" y="103"/>
                    </a:lnTo>
                    <a:lnTo>
                      <a:pt x="618" y="232"/>
                    </a:lnTo>
                    <a:lnTo>
                      <a:pt x="412" y="412"/>
                    </a:lnTo>
                    <a:lnTo>
                      <a:pt x="232" y="618"/>
                    </a:lnTo>
                    <a:lnTo>
                      <a:pt x="104" y="875"/>
                    </a:lnTo>
                    <a:lnTo>
                      <a:pt x="26" y="1132"/>
                    </a:lnTo>
                    <a:lnTo>
                      <a:pt x="1" y="1441"/>
                    </a:lnTo>
                    <a:lnTo>
                      <a:pt x="1" y="3061"/>
                    </a:lnTo>
                    <a:lnTo>
                      <a:pt x="438" y="3242"/>
                    </a:lnTo>
                    <a:lnTo>
                      <a:pt x="875" y="3370"/>
                    </a:lnTo>
                    <a:lnTo>
                      <a:pt x="1338" y="3447"/>
                    </a:lnTo>
                    <a:lnTo>
                      <a:pt x="1801" y="3473"/>
                    </a:lnTo>
                    <a:lnTo>
                      <a:pt x="2264" y="3447"/>
                    </a:lnTo>
                    <a:lnTo>
                      <a:pt x="2727" y="3370"/>
                    </a:lnTo>
                    <a:lnTo>
                      <a:pt x="3190" y="3242"/>
                    </a:lnTo>
                    <a:lnTo>
                      <a:pt x="3627" y="3061"/>
                    </a:lnTo>
                    <a:lnTo>
                      <a:pt x="3627" y="1441"/>
                    </a:lnTo>
                    <a:lnTo>
                      <a:pt x="3576" y="1132"/>
                    </a:lnTo>
                    <a:lnTo>
                      <a:pt x="3499" y="875"/>
                    </a:lnTo>
                    <a:lnTo>
                      <a:pt x="3370" y="618"/>
                    </a:lnTo>
                    <a:lnTo>
                      <a:pt x="3190" y="412"/>
                    </a:lnTo>
                    <a:lnTo>
                      <a:pt x="2984" y="232"/>
                    </a:lnTo>
                    <a:lnTo>
                      <a:pt x="2753" y="103"/>
                    </a:lnTo>
                    <a:lnTo>
                      <a:pt x="2470" y="26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80;p32">
                <a:extLst>
                  <a:ext uri="{FF2B5EF4-FFF2-40B4-BE49-F238E27FC236}">
                    <a16:creationId xmlns:a16="http://schemas.microsoft.com/office/drawing/2014/main" id="{0C9D0076-AD6F-F140-BF9E-F1843820DC81}"/>
                  </a:ext>
                </a:extLst>
              </p:cNvPr>
              <p:cNvSpPr/>
              <p:nvPr/>
            </p:nvSpPr>
            <p:spPr>
              <a:xfrm>
                <a:off x="371225" y="905475"/>
                <a:ext cx="53400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319" extrusionOk="0">
                    <a:moveTo>
                      <a:pt x="1" y="1"/>
                    </a:moveTo>
                    <a:lnTo>
                      <a:pt x="283" y="26"/>
                    </a:lnTo>
                    <a:lnTo>
                      <a:pt x="541" y="103"/>
                    </a:lnTo>
                    <a:lnTo>
                      <a:pt x="798" y="232"/>
                    </a:lnTo>
                    <a:lnTo>
                      <a:pt x="1004" y="412"/>
                    </a:lnTo>
                    <a:lnTo>
                      <a:pt x="1184" y="618"/>
                    </a:lnTo>
                    <a:lnTo>
                      <a:pt x="1312" y="875"/>
                    </a:lnTo>
                    <a:lnTo>
                      <a:pt x="1390" y="1132"/>
                    </a:lnTo>
                    <a:lnTo>
                      <a:pt x="1415" y="1441"/>
                    </a:lnTo>
                    <a:lnTo>
                      <a:pt x="1415" y="3319"/>
                    </a:lnTo>
                    <a:lnTo>
                      <a:pt x="1775" y="3190"/>
                    </a:lnTo>
                    <a:lnTo>
                      <a:pt x="2135" y="3061"/>
                    </a:lnTo>
                    <a:lnTo>
                      <a:pt x="2135" y="1441"/>
                    </a:lnTo>
                    <a:lnTo>
                      <a:pt x="2084" y="1132"/>
                    </a:lnTo>
                    <a:lnTo>
                      <a:pt x="2007" y="875"/>
                    </a:lnTo>
                    <a:lnTo>
                      <a:pt x="1878" y="618"/>
                    </a:lnTo>
                    <a:lnTo>
                      <a:pt x="1698" y="412"/>
                    </a:lnTo>
                    <a:lnTo>
                      <a:pt x="1492" y="232"/>
                    </a:lnTo>
                    <a:lnTo>
                      <a:pt x="1261" y="103"/>
                    </a:lnTo>
                    <a:lnTo>
                      <a:pt x="978" y="26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81;p32">
                <a:extLst>
                  <a:ext uri="{FF2B5EF4-FFF2-40B4-BE49-F238E27FC236}">
                    <a16:creationId xmlns:a16="http://schemas.microsoft.com/office/drawing/2014/main" id="{59B3C535-5DEC-7E47-B50A-DF62A7A500BD}"/>
                  </a:ext>
                </a:extLst>
              </p:cNvPr>
              <p:cNvSpPr/>
              <p:nvPr/>
            </p:nvSpPr>
            <p:spPr>
              <a:xfrm>
                <a:off x="348725" y="852750"/>
                <a:ext cx="60475" cy="6497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599" extrusionOk="0">
                    <a:moveTo>
                      <a:pt x="1441" y="0"/>
                    </a:moveTo>
                    <a:lnTo>
                      <a:pt x="1312" y="103"/>
                    </a:lnTo>
                    <a:lnTo>
                      <a:pt x="1158" y="180"/>
                    </a:lnTo>
                    <a:lnTo>
                      <a:pt x="1003" y="258"/>
                    </a:lnTo>
                    <a:lnTo>
                      <a:pt x="823" y="309"/>
                    </a:lnTo>
                    <a:lnTo>
                      <a:pt x="438" y="360"/>
                    </a:lnTo>
                    <a:lnTo>
                      <a:pt x="0" y="386"/>
                    </a:lnTo>
                    <a:lnTo>
                      <a:pt x="0" y="1415"/>
                    </a:lnTo>
                    <a:lnTo>
                      <a:pt x="26" y="1647"/>
                    </a:lnTo>
                    <a:lnTo>
                      <a:pt x="103" y="1878"/>
                    </a:lnTo>
                    <a:lnTo>
                      <a:pt x="206" y="2084"/>
                    </a:lnTo>
                    <a:lnTo>
                      <a:pt x="360" y="2264"/>
                    </a:lnTo>
                    <a:lnTo>
                      <a:pt x="540" y="2418"/>
                    </a:lnTo>
                    <a:lnTo>
                      <a:pt x="746" y="2521"/>
                    </a:lnTo>
                    <a:lnTo>
                      <a:pt x="978" y="2598"/>
                    </a:lnTo>
                    <a:lnTo>
                      <a:pt x="1466" y="2598"/>
                    </a:lnTo>
                    <a:lnTo>
                      <a:pt x="1672" y="2521"/>
                    </a:lnTo>
                    <a:lnTo>
                      <a:pt x="1878" y="2418"/>
                    </a:lnTo>
                    <a:lnTo>
                      <a:pt x="2058" y="2264"/>
                    </a:lnTo>
                    <a:lnTo>
                      <a:pt x="2212" y="2084"/>
                    </a:lnTo>
                    <a:lnTo>
                      <a:pt x="2315" y="1878"/>
                    </a:lnTo>
                    <a:lnTo>
                      <a:pt x="2392" y="1647"/>
                    </a:lnTo>
                    <a:lnTo>
                      <a:pt x="2418" y="1415"/>
                    </a:lnTo>
                    <a:lnTo>
                      <a:pt x="2418" y="386"/>
                    </a:lnTo>
                    <a:lnTo>
                      <a:pt x="2135" y="360"/>
                    </a:lnTo>
                    <a:lnTo>
                      <a:pt x="1878" y="309"/>
                    </a:lnTo>
                    <a:lnTo>
                      <a:pt x="1646" y="18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2;p32">
                <a:extLst>
                  <a:ext uri="{FF2B5EF4-FFF2-40B4-BE49-F238E27FC236}">
                    <a16:creationId xmlns:a16="http://schemas.microsoft.com/office/drawing/2014/main" id="{EAC2B76F-8293-8B4A-842E-0FA551A3497C}"/>
                  </a:ext>
                </a:extLst>
              </p:cNvPr>
              <p:cNvSpPr/>
              <p:nvPr/>
            </p:nvSpPr>
            <p:spPr>
              <a:xfrm>
                <a:off x="371225" y="859175"/>
                <a:ext cx="379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342" extrusionOk="0">
                    <a:moveTo>
                      <a:pt x="901" y="1"/>
                    </a:moveTo>
                    <a:lnTo>
                      <a:pt x="901" y="1158"/>
                    </a:lnTo>
                    <a:lnTo>
                      <a:pt x="875" y="1364"/>
                    </a:lnTo>
                    <a:lnTo>
                      <a:pt x="824" y="1544"/>
                    </a:lnTo>
                    <a:lnTo>
                      <a:pt x="746" y="1724"/>
                    </a:lnTo>
                    <a:lnTo>
                      <a:pt x="644" y="1904"/>
                    </a:lnTo>
                    <a:lnTo>
                      <a:pt x="515" y="2033"/>
                    </a:lnTo>
                    <a:lnTo>
                      <a:pt x="361" y="2161"/>
                    </a:lnTo>
                    <a:lnTo>
                      <a:pt x="181" y="2238"/>
                    </a:lnTo>
                    <a:lnTo>
                      <a:pt x="1" y="2316"/>
                    </a:lnTo>
                    <a:lnTo>
                      <a:pt x="155" y="2341"/>
                    </a:lnTo>
                    <a:lnTo>
                      <a:pt x="566" y="2341"/>
                    </a:lnTo>
                    <a:lnTo>
                      <a:pt x="772" y="2264"/>
                    </a:lnTo>
                    <a:lnTo>
                      <a:pt x="978" y="2161"/>
                    </a:lnTo>
                    <a:lnTo>
                      <a:pt x="1158" y="2007"/>
                    </a:lnTo>
                    <a:lnTo>
                      <a:pt x="1312" y="1827"/>
                    </a:lnTo>
                    <a:lnTo>
                      <a:pt x="1415" y="1621"/>
                    </a:lnTo>
                    <a:lnTo>
                      <a:pt x="1492" y="1390"/>
                    </a:lnTo>
                    <a:lnTo>
                      <a:pt x="1518" y="1158"/>
                    </a:lnTo>
                    <a:lnTo>
                      <a:pt x="1518" y="129"/>
                    </a:lnTo>
                    <a:lnTo>
                      <a:pt x="1338" y="129"/>
                    </a:lnTo>
                    <a:lnTo>
                      <a:pt x="1184" y="103"/>
                    </a:lnTo>
                    <a:lnTo>
                      <a:pt x="1029" y="78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83;p32">
                <a:extLst>
                  <a:ext uri="{FF2B5EF4-FFF2-40B4-BE49-F238E27FC236}">
                    <a16:creationId xmlns:a16="http://schemas.microsoft.com/office/drawing/2014/main" id="{40069E2D-DF6F-4942-A3D4-1E44FA1B8DED}"/>
                  </a:ext>
                </a:extLst>
              </p:cNvPr>
              <p:cNvSpPr/>
              <p:nvPr/>
            </p:nvSpPr>
            <p:spPr>
              <a:xfrm>
                <a:off x="565425" y="1076525"/>
                <a:ext cx="174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721" extrusionOk="0">
                    <a:moveTo>
                      <a:pt x="206" y="1"/>
                    </a:moveTo>
                    <a:lnTo>
                      <a:pt x="129" y="26"/>
                    </a:lnTo>
                    <a:lnTo>
                      <a:pt x="52" y="52"/>
                    </a:lnTo>
                    <a:lnTo>
                      <a:pt x="1" y="129"/>
                    </a:lnTo>
                    <a:lnTo>
                      <a:pt x="1" y="206"/>
                    </a:lnTo>
                    <a:lnTo>
                      <a:pt x="1" y="309"/>
                    </a:lnTo>
                    <a:lnTo>
                      <a:pt x="52" y="361"/>
                    </a:lnTo>
                    <a:lnTo>
                      <a:pt x="335" y="644"/>
                    </a:lnTo>
                    <a:lnTo>
                      <a:pt x="412" y="695"/>
                    </a:lnTo>
                    <a:lnTo>
                      <a:pt x="489" y="721"/>
                    </a:lnTo>
                    <a:lnTo>
                      <a:pt x="567" y="695"/>
                    </a:lnTo>
                    <a:lnTo>
                      <a:pt x="644" y="644"/>
                    </a:lnTo>
                    <a:lnTo>
                      <a:pt x="695" y="567"/>
                    </a:lnTo>
                    <a:lnTo>
                      <a:pt x="695" y="489"/>
                    </a:lnTo>
                    <a:lnTo>
                      <a:pt x="695" y="412"/>
                    </a:lnTo>
                    <a:lnTo>
                      <a:pt x="644" y="335"/>
                    </a:lnTo>
                    <a:lnTo>
                      <a:pt x="361" y="52"/>
                    </a:lnTo>
                    <a:lnTo>
                      <a:pt x="284" y="2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84;p32">
                <a:extLst>
                  <a:ext uri="{FF2B5EF4-FFF2-40B4-BE49-F238E27FC236}">
                    <a16:creationId xmlns:a16="http://schemas.microsoft.com/office/drawing/2014/main" id="{07C36F56-6A1A-E54E-A882-7F48BCA76E4C}"/>
                  </a:ext>
                </a:extLst>
              </p:cNvPr>
              <p:cNvSpPr/>
              <p:nvPr/>
            </p:nvSpPr>
            <p:spPr>
              <a:xfrm>
                <a:off x="271550" y="782650"/>
                <a:ext cx="214800" cy="2154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8" extrusionOk="0">
                    <a:moveTo>
                      <a:pt x="4656" y="1595"/>
                    </a:moveTo>
                    <a:lnTo>
                      <a:pt x="4888" y="1621"/>
                    </a:lnTo>
                    <a:lnTo>
                      <a:pt x="5094" y="1673"/>
                    </a:lnTo>
                    <a:lnTo>
                      <a:pt x="5299" y="1775"/>
                    </a:lnTo>
                    <a:lnTo>
                      <a:pt x="5454" y="1930"/>
                    </a:lnTo>
                    <a:lnTo>
                      <a:pt x="5582" y="2084"/>
                    </a:lnTo>
                    <a:lnTo>
                      <a:pt x="5711" y="2290"/>
                    </a:lnTo>
                    <a:lnTo>
                      <a:pt x="5762" y="2496"/>
                    </a:lnTo>
                    <a:lnTo>
                      <a:pt x="5788" y="2727"/>
                    </a:lnTo>
                    <a:lnTo>
                      <a:pt x="5788" y="4039"/>
                    </a:lnTo>
                    <a:lnTo>
                      <a:pt x="5762" y="4116"/>
                    </a:lnTo>
                    <a:lnTo>
                      <a:pt x="5711" y="4193"/>
                    </a:lnTo>
                    <a:lnTo>
                      <a:pt x="5711" y="3190"/>
                    </a:lnTo>
                    <a:lnTo>
                      <a:pt x="5711" y="3113"/>
                    </a:lnTo>
                    <a:lnTo>
                      <a:pt x="5659" y="3036"/>
                    </a:lnTo>
                    <a:lnTo>
                      <a:pt x="5582" y="2984"/>
                    </a:lnTo>
                    <a:lnTo>
                      <a:pt x="5479" y="2959"/>
                    </a:lnTo>
                    <a:lnTo>
                      <a:pt x="5274" y="2959"/>
                    </a:lnTo>
                    <a:lnTo>
                      <a:pt x="5068" y="2907"/>
                    </a:lnTo>
                    <a:lnTo>
                      <a:pt x="4862" y="2804"/>
                    </a:lnTo>
                    <a:lnTo>
                      <a:pt x="4682" y="2650"/>
                    </a:lnTo>
                    <a:lnTo>
                      <a:pt x="4631" y="2624"/>
                    </a:lnTo>
                    <a:lnTo>
                      <a:pt x="4553" y="2599"/>
                    </a:lnTo>
                    <a:lnTo>
                      <a:pt x="4476" y="2599"/>
                    </a:lnTo>
                    <a:lnTo>
                      <a:pt x="4399" y="2650"/>
                    </a:lnTo>
                    <a:lnTo>
                      <a:pt x="4296" y="2727"/>
                    </a:lnTo>
                    <a:lnTo>
                      <a:pt x="4168" y="2779"/>
                    </a:lnTo>
                    <a:lnTo>
                      <a:pt x="3885" y="2881"/>
                    </a:lnTo>
                    <a:lnTo>
                      <a:pt x="3525" y="2933"/>
                    </a:lnTo>
                    <a:lnTo>
                      <a:pt x="3087" y="2959"/>
                    </a:lnTo>
                    <a:lnTo>
                      <a:pt x="3010" y="2984"/>
                    </a:lnTo>
                    <a:lnTo>
                      <a:pt x="2933" y="3036"/>
                    </a:lnTo>
                    <a:lnTo>
                      <a:pt x="2907" y="3113"/>
                    </a:lnTo>
                    <a:lnTo>
                      <a:pt x="2881" y="3190"/>
                    </a:lnTo>
                    <a:lnTo>
                      <a:pt x="2881" y="4193"/>
                    </a:lnTo>
                    <a:lnTo>
                      <a:pt x="2830" y="4116"/>
                    </a:lnTo>
                    <a:lnTo>
                      <a:pt x="2804" y="4039"/>
                    </a:lnTo>
                    <a:lnTo>
                      <a:pt x="2804" y="2727"/>
                    </a:lnTo>
                    <a:lnTo>
                      <a:pt x="2830" y="2496"/>
                    </a:lnTo>
                    <a:lnTo>
                      <a:pt x="2907" y="2290"/>
                    </a:lnTo>
                    <a:lnTo>
                      <a:pt x="3010" y="2084"/>
                    </a:lnTo>
                    <a:lnTo>
                      <a:pt x="3139" y="1930"/>
                    </a:lnTo>
                    <a:lnTo>
                      <a:pt x="3319" y="1775"/>
                    </a:lnTo>
                    <a:lnTo>
                      <a:pt x="3499" y="1673"/>
                    </a:lnTo>
                    <a:lnTo>
                      <a:pt x="3730" y="1621"/>
                    </a:lnTo>
                    <a:lnTo>
                      <a:pt x="3962" y="1595"/>
                    </a:lnTo>
                    <a:close/>
                    <a:moveTo>
                      <a:pt x="4528" y="3087"/>
                    </a:moveTo>
                    <a:lnTo>
                      <a:pt x="4682" y="3216"/>
                    </a:lnTo>
                    <a:lnTo>
                      <a:pt x="4888" y="3319"/>
                    </a:lnTo>
                    <a:lnTo>
                      <a:pt x="5068" y="3370"/>
                    </a:lnTo>
                    <a:lnTo>
                      <a:pt x="5274" y="3396"/>
                    </a:lnTo>
                    <a:lnTo>
                      <a:pt x="5274" y="4219"/>
                    </a:lnTo>
                    <a:lnTo>
                      <a:pt x="5274" y="4399"/>
                    </a:lnTo>
                    <a:lnTo>
                      <a:pt x="5196" y="4605"/>
                    </a:lnTo>
                    <a:lnTo>
                      <a:pt x="5119" y="4759"/>
                    </a:lnTo>
                    <a:lnTo>
                      <a:pt x="4991" y="4914"/>
                    </a:lnTo>
                    <a:lnTo>
                      <a:pt x="4836" y="5016"/>
                    </a:lnTo>
                    <a:lnTo>
                      <a:pt x="4682" y="5119"/>
                    </a:lnTo>
                    <a:lnTo>
                      <a:pt x="4502" y="5171"/>
                    </a:lnTo>
                    <a:lnTo>
                      <a:pt x="4296" y="5196"/>
                    </a:lnTo>
                    <a:lnTo>
                      <a:pt x="4090" y="5171"/>
                    </a:lnTo>
                    <a:lnTo>
                      <a:pt x="3910" y="5119"/>
                    </a:lnTo>
                    <a:lnTo>
                      <a:pt x="3756" y="5016"/>
                    </a:lnTo>
                    <a:lnTo>
                      <a:pt x="3602" y="4914"/>
                    </a:lnTo>
                    <a:lnTo>
                      <a:pt x="3473" y="4759"/>
                    </a:lnTo>
                    <a:lnTo>
                      <a:pt x="3396" y="4605"/>
                    </a:lnTo>
                    <a:lnTo>
                      <a:pt x="3344" y="4399"/>
                    </a:lnTo>
                    <a:lnTo>
                      <a:pt x="3319" y="4219"/>
                    </a:lnTo>
                    <a:lnTo>
                      <a:pt x="3319" y="3396"/>
                    </a:lnTo>
                    <a:lnTo>
                      <a:pt x="3679" y="3370"/>
                    </a:lnTo>
                    <a:lnTo>
                      <a:pt x="4013" y="3293"/>
                    </a:lnTo>
                    <a:lnTo>
                      <a:pt x="4296" y="3216"/>
                    </a:lnTo>
                    <a:lnTo>
                      <a:pt x="4528" y="3087"/>
                    </a:lnTo>
                    <a:close/>
                    <a:moveTo>
                      <a:pt x="4296" y="438"/>
                    </a:moveTo>
                    <a:lnTo>
                      <a:pt x="4682" y="464"/>
                    </a:lnTo>
                    <a:lnTo>
                      <a:pt x="5068" y="515"/>
                    </a:lnTo>
                    <a:lnTo>
                      <a:pt x="5454" y="618"/>
                    </a:lnTo>
                    <a:lnTo>
                      <a:pt x="5814" y="747"/>
                    </a:lnTo>
                    <a:lnTo>
                      <a:pt x="6148" y="901"/>
                    </a:lnTo>
                    <a:lnTo>
                      <a:pt x="6457" y="1107"/>
                    </a:lnTo>
                    <a:lnTo>
                      <a:pt x="6766" y="1338"/>
                    </a:lnTo>
                    <a:lnTo>
                      <a:pt x="7023" y="1570"/>
                    </a:lnTo>
                    <a:lnTo>
                      <a:pt x="7280" y="1853"/>
                    </a:lnTo>
                    <a:lnTo>
                      <a:pt x="7512" y="2136"/>
                    </a:lnTo>
                    <a:lnTo>
                      <a:pt x="7692" y="2470"/>
                    </a:lnTo>
                    <a:lnTo>
                      <a:pt x="7846" y="2804"/>
                    </a:lnTo>
                    <a:lnTo>
                      <a:pt x="8000" y="3164"/>
                    </a:lnTo>
                    <a:lnTo>
                      <a:pt x="8077" y="3525"/>
                    </a:lnTo>
                    <a:lnTo>
                      <a:pt x="8129" y="3910"/>
                    </a:lnTo>
                    <a:lnTo>
                      <a:pt x="8155" y="4296"/>
                    </a:lnTo>
                    <a:lnTo>
                      <a:pt x="8155" y="4579"/>
                    </a:lnTo>
                    <a:lnTo>
                      <a:pt x="8129" y="4811"/>
                    </a:lnTo>
                    <a:lnTo>
                      <a:pt x="8077" y="5068"/>
                    </a:lnTo>
                    <a:lnTo>
                      <a:pt x="8026" y="5325"/>
                    </a:lnTo>
                    <a:lnTo>
                      <a:pt x="7949" y="5557"/>
                    </a:lnTo>
                    <a:lnTo>
                      <a:pt x="7872" y="5788"/>
                    </a:lnTo>
                    <a:lnTo>
                      <a:pt x="7769" y="5994"/>
                    </a:lnTo>
                    <a:lnTo>
                      <a:pt x="7666" y="6225"/>
                    </a:lnTo>
                    <a:lnTo>
                      <a:pt x="7383" y="6611"/>
                    </a:lnTo>
                    <a:lnTo>
                      <a:pt x="7074" y="6997"/>
                    </a:lnTo>
                    <a:lnTo>
                      <a:pt x="6714" y="7306"/>
                    </a:lnTo>
                    <a:lnTo>
                      <a:pt x="6328" y="7589"/>
                    </a:lnTo>
                    <a:lnTo>
                      <a:pt x="6328" y="6354"/>
                    </a:lnTo>
                    <a:lnTo>
                      <a:pt x="6328" y="6148"/>
                    </a:lnTo>
                    <a:lnTo>
                      <a:pt x="6303" y="6071"/>
                    </a:lnTo>
                    <a:lnTo>
                      <a:pt x="6225" y="5994"/>
                    </a:lnTo>
                    <a:lnTo>
                      <a:pt x="6174" y="5968"/>
                    </a:lnTo>
                    <a:lnTo>
                      <a:pt x="6071" y="5942"/>
                    </a:lnTo>
                    <a:lnTo>
                      <a:pt x="5994" y="5994"/>
                    </a:lnTo>
                    <a:lnTo>
                      <a:pt x="5942" y="6045"/>
                    </a:lnTo>
                    <a:lnTo>
                      <a:pt x="5891" y="6122"/>
                    </a:lnTo>
                    <a:lnTo>
                      <a:pt x="5891" y="6200"/>
                    </a:lnTo>
                    <a:lnTo>
                      <a:pt x="5891" y="6354"/>
                    </a:lnTo>
                    <a:lnTo>
                      <a:pt x="5891" y="7820"/>
                    </a:lnTo>
                    <a:lnTo>
                      <a:pt x="5505" y="7974"/>
                    </a:lnTo>
                    <a:lnTo>
                      <a:pt x="5119" y="8077"/>
                    </a:lnTo>
                    <a:lnTo>
                      <a:pt x="4708" y="8155"/>
                    </a:lnTo>
                    <a:lnTo>
                      <a:pt x="4296" y="8180"/>
                    </a:lnTo>
                    <a:lnTo>
                      <a:pt x="3885" y="8155"/>
                    </a:lnTo>
                    <a:lnTo>
                      <a:pt x="3473" y="8077"/>
                    </a:lnTo>
                    <a:lnTo>
                      <a:pt x="3087" y="7974"/>
                    </a:lnTo>
                    <a:lnTo>
                      <a:pt x="2701" y="7820"/>
                    </a:lnTo>
                    <a:lnTo>
                      <a:pt x="2701" y="6354"/>
                    </a:lnTo>
                    <a:lnTo>
                      <a:pt x="2727" y="6174"/>
                    </a:lnTo>
                    <a:lnTo>
                      <a:pt x="2753" y="6020"/>
                    </a:lnTo>
                    <a:lnTo>
                      <a:pt x="2804" y="5865"/>
                    </a:lnTo>
                    <a:lnTo>
                      <a:pt x="2881" y="5711"/>
                    </a:lnTo>
                    <a:lnTo>
                      <a:pt x="2984" y="5582"/>
                    </a:lnTo>
                    <a:lnTo>
                      <a:pt x="3087" y="5454"/>
                    </a:lnTo>
                    <a:lnTo>
                      <a:pt x="3216" y="5351"/>
                    </a:lnTo>
                    <a:lnTo>
                      <a:pt x="3344" y="5274"/>
                    </a:lnTo>
                    <a:lnTo>
                      <a:pt x="3550" y="5428"/>
                    </a:lnTo>
                    <a:lnTo>
                      <a:pt x="3782" y="5531"/>
                    </a:lnTo>
                    <a:lnTo>
                      <a:pt x="4039" y="5608"/>
                    </a:lnTo>
                    <a:lnTo>
                      <a:pt x="4296" y="5634"/>
                    </a:lnTo>
                    <a:lnTo>
                      <a:pt x="4579" y="5608"/>
                    </a:lnTo>
                    <a:lnTo>
                      <a:pt x="4811" y="5531"/>
                    </a:lnTo>
                    <a:lnTo>
                      <a:pt x="5042" y="5428"/>
                    </a:lnTo>
                    <a:lnTo>
                      <a:pt x="5248" y="5274"/>
                    </a:lnTo>
                    <a:lnTo>
                      <a:pt x="5402" y="5377"/>
                    </a:lnTo>
                    <a:lnTo>
                      <a:pt x="5557" y="5505"/>
                    </a:lnTo>
                    <a:lnTo>
                      <a:pt x="5634" y="5557"/>
                    </a:lnTo>
                    <a:lnTo>
                      <a:pt x="5711" y="5582"/>
                    </a:lnTo>
                    <a:lnTo>
                      <a:pt x="5788" y="5557"/>
                    </a:lnTo>
                    <a:lnTo>
                      <a:pt x="5865" y="5505"/>
                    </a:lnTo>
                    <a:lnTo>
                      <a:pt x="5917" y="5454"/>
                    </a:lnTo>
                    <a:lnTo>
                      <a:pt x="5942" y="5351"/>
                    </a:lnTo>
                    <a:lnTo>
                      <a:pt x="5917" y="5274"/>
                    </a:lnTo>
                    <a:lnTo>
                      <a:pt x="5865" y="5196"/>
                    </a:lnTo>
                    <a:lnTo>
                      <a:pt x="5711" y="5042"/>
                    </a:lnTo>
                    <a:lnTo>
                      <a:pt x="5531" y="4914"/>
                    </a:lnTo>
                    <a:lnTo>
                      <a:pt x="5608" y="4785"/>
                    </a:lnTo>
                    <a:lnTo>
                      <a:pt x="5659" y="4656"/>
                    </a:lnTo>
                    <a:lnTo>
                      <a:pt x="5762" y="4631"/>
                    </a:lnTo>
                    <a:lnTo>
                      <a:pt x="5865" y="4605"/>
                    </a:lnTo>
                    <a:lnTo>
                      <a:pt x="5968" y="4528"/>
                    </a:lnTo>
                    <a:lnTo>
                      <a:pt x="6045" y="4476"/>
                    </a:lnTo>
                    <a:lnTo>
                      <a:pt x="6122" y="4373"/>
                    </a:lnTo>
                    <a:lnTo>
                      <a:pt x="6174" y="4270"/>
                    </a:lnTo>
                    <a:lnTo>
                      <a:pt x="6225" y="4168"/>
                    </a:lnTo>
                    <a:lnTo>
                      <a:pt x="6225" y="4039"/>
                    </a:lnTo>
                    <a:lnTo>
                      <a:pt x="6225" y="2727"/>
                    </a:lnTo>
                    <a:lnTo>
                      <a:pt x="6225" y="2573"/>
                    </a:lnTo>
                    <a:lnTo>
                      <a:pt x="6200" y="2418"/>
                    </a:lnTo>
                    <a:lnTo>
                      <a:pt x="6148" y="2264"/>
                    </a:lnTo>
                    <a:lnTo>
                      <a:pt x="6097" y="2110"/>
                    </a:lnTo>
                    <a:lnTo>
                      <a:pt x="5968" y="1853"/>
                    </a:lnTo>
                    <a:lnTo>
                      <a:pt x="5762" y="1621"/>
                    </a:lnTo>
                    <a:lnTo>
                      <a:pt x="5531" y="1415"/>
                    </a:lnTo>
                    <a:lnTo>
                      <a:pt x="5274" y="1287"/>
                    </a:lnTo>
                    <a:lnTo>
                      <a:pt x="5119" y="1235"/>
                    </a:lnTo>
                    <a:lnTo>
                      <a:pt x="4965" y="1184"/>
                    </a:lnTo>
                    <a:lnTo>
                      <a:pt x="4811" y="1158"/>
                    </a:lnTo>
                    <a:lnTo>
                      <a:pt x="4425" y="1158"/>
                    </a:lnTo>
                    <a:lnTo>
                      <a:pt x="4451" y="1081"/>
                    </a:lnTo>
                    <a:lnTo>
                      <a:pt x="4451" y="1004"/>
                    </a:lnTo>
                    <a:lnTo>
                      <a:pt x="4425" y="927"/>
                    </a:lnTo>
                    <a:lnTo>
                      <a:pt x="4373" y="875"/>
                    </a:lnTo>
                    <a:lnTo>
                      <a:pt x="4296" y="824"/>
                    </a:lnTo>
                    <a:lnTo>
                      <a:pt x="4219" y="824"/>
                    </a:lnTo>
                    <a:lnTo>
                      <a:pt x="4116" y="849"/>
                    </a:lnTo>
                    <a:lnTo>
                      <a:pt x="4065" y="901"/>
                    </a:lnTo>
                    <a:lnTo>
                      <a:pt x="3936" y="1055"/>
                    </a:lnTo>
                    <a:lnTo>
                      <a:pt x="3833" y="978"/>
                    </a:lnTo>
                    <a:lnTo>
                      <a:pt x="3756" y="927"/>
                    </a:lnTo>
                    <a:lnTo>
                      <a:pt x="3679" y="901"/>
                    </a:lnTo>
                    <a:lnTo>
                      <a:pt x="3602" y="927"/>
                    </a:lnTo>
                    <a:lnTo>
                      <a:pt x="3525" y="978"/>
                    </a:lnTo>
                    <a:lnTo>
                      <a:pt x="3473" y="1055"/>
                    </a:lnTo>
                    <a:lnTo>
                      <a:pt x="3473" y="1132"/>
                    </a:lnTo>
                    <a:lnTo>
                      <a:pt x="3499" y="1235"/>
                    </a:lnTo>
                    <a:lnTo>
                      <a:pt x="3267" y="1312"/>
                    </a:lnTo>
                    <a:lnTo>
                      <a:pt x="3036" y="1441"/>
                    </a:lnTo>
                    <a:lnTo>
                      <a:pt x="2856" y="1595"/>
                    </a:lnTo>
                    <a:lnTo>
                      <a:pt x="2701" y="1775"/>
                    </a:lnTo>
                    <a:lnTo>
                      <a:pt x="2547" y="1981"/>
                    </a:lnTo>
                    <a:lnTo>
                      <a:pt x="2470" y="2213"/>
                    </a:lnTo>
                    <a:lnTo>
                      <a:pt x="2393" y="2470"/>
                    </a:lnTo>
                    <a:lnTo>
                      <a:pt x="2367" y="2727"/>
                    </a:lnTo>
                    <a:lnTo>
                      <a:pt x="2367" y="4039"/>
                    </a:lnTo>
                    <a:lnTo>
                      <a:pt x="2393" y="4168"/>
                    </a:lnTo>
                    <a:lnTo>
                      <a:pt x="2418" y="4270"/>
                    </a:lnTo>
                    <a:lnTo>
                      <a:pt x="2470" y="4373"/>
                    </a:lnTo>
                    <a:lnTo>
                      <a:pt x="2547" y="4476"/>
                    </a:lnTo>
                    <a:lnTo>
                      <a:pt x="2624" y="4528"/>
                    </a:lnTo>
                    <a:lnTo>
                      <a:pt x="2727" y="4605"/>
                    </a:lnTo>
                    <a:lnTo>
                      <a:pt x="2830" y="4631"/>
                    </a:lnTo>
                    <a:lnTo>
                      <a:pt x="2959" y="4656"/>
                    </a:lnTo>
                    <a:lnTo>
                      <a:pt x="3010" y="4785"/>
                    </a:lnTo>
                    <a:lnTo>
                      <a:pt x="3062" y="4914"/>
                    </a:lnTo>
                    <a:lnTo>
                      <a:pt x="2907" y="5042"/>
                    </a:lnTo>
                    <a:lnTo>
                      <a:pt x="2727" y="5196"/>
                    </a:lnTo>
                    <a:lnTo>
                      <a:pt x="2599" y="5351"/>
                    </a:lnTo>
                    <a:lnTo>
                      <a:pt x="2496" y="5531"/>
                    </a:lnTo>
                    <a:lnTo>
                      <a:pt x="2393" y="5711"/>
                    </a:lnTo>
                    <a:lnTo>
                      <a:pt x="2316" y="5917"/>
                    </a:lnTo>
                    <a:lnTo>
                      <a:pt x="2290" y="6122"/>
                    </a:lnTo>
                    <a:lnTo>
                      <a:pt x="2264" y="6354"/>
                    </a:lnTo>
                    <a:lnTo>
                      <a:pt x="2264" y="7589"/>
                    </a:lnTo>
                    <a:lnTo>
                      <a:pt x="1878" y="7306"/>
                    </a:lnTo>
                    <a:lnTo>
                      <a:pt x="1518" y="6997"/>
                    </a:lnTo>
                    <a:lnTo>
                      <a:pt x="1210" y="6611"/>
                    </a:lnTo>
                    <a:lnTo>
                      <a:pt x="952" y="6225"/>
                    </a:lnTo>
                    <a:lnTo>
                      <a:pt x="824" y="5994"/>
                    </a:lnTo>
                    <a:lnTo>
                      <a:pt x="721" y="5788"/>
                    </a:lnTo>
                    <a:lnTo>
                      <a:pt x="644" y="5557"/>
                    </a:lnTo>
                    <a:lnTo>
                      <a:pt x="566" y="5325"/>
                    </a:lnTo>
                    <a:lnTo>
                      <a:pt x="515" y="5068"/>
                    </a:lnTo>
                    <a:lnTo>
                      <a:pt x="464" y="4811"/>
                    </a:lnTo>
                    <a:lnTo>
                      <a:pt x="438" y="4579"/>
                    </a:lnTo>
                    <a:lnTo>
                      <a:pt x="438" y="4296"/>
                    </a:lnTo>
                    <a:lnTo>
                      <a:pt x="464" y="3910"/>
                    </a:lnTo>
                    <a:lnTo>
                      <a:pt x="515" y="3525"/>
                    </a:lnTo>
                    <a:lnTo>
                      <a:pt x="618" y="3164"/>
                    </a:lnTo>
                    <a:lnTo>
                      <a:pt x="747" y="2804"/>
                    </a:lnTo>
                    <a:lnTo>
                      <a:pt x="901" y="2470"/>
                    </a:lnTo>
                    <a:lnTo>
                      <a:pt x="1107" y="2136"/>
                    </a:lnTo>
                    <a:lnTo>
                      <a:pt x="1312" y="1853"/>
                    </a:lnTo>
                    <a:lnTo>
                      <a:pt x="1570" y="1570"/>
                    </a:lnTo>
                    <a:lnTo>
                      <a:pt x="1853" y="1338"/>
                    </a:lnTo>
                    <a:lnTo>
                      <a:pt x="2136" y="1107"/>
                    </a:lnTo>
                    <a:lnTo>
                      <a:pt x="2470" y="901"/>
                    </a:lnTo>
                    <a:lnTo>
                      <a:pt x="2804" y="747"/>
                    </a:lnTo>
                    <a:lnTo>
                      <a:pt x="3139" y="618"/>
                    </a:lnTo>
                    <a:lnTo>
                      <a:pt x="3525" y="515"/>
                    </a:lnTo>
                    <a:lnTo>
                      <a:pt x="3910" y="464"/>
                    </a:lnTo>
                    <a:lnTo>
                      <a:pt x="4296" y="438"/>
                    </a:lnTo>
                    <a:close/>
                    <a:moveTo>
                      <a:pt x="4296" y="1"/>
                    </a:moveTo>
                    <a:lnTo>
                      <a:pt x="3859" y="26"/>
                    </a:lnTo>
                    <a:lnTo>
                      <a:pt x="3422" y="103"/>
                    </a:lnTo>
                    <a:lnTo>
                      <a:pt x="3010" y="206"/>
                    </a:lnTo>
                    <a:lnTo>
                      <a:pt x="2624" y="335"/>
                    </a:lnTo>
                    <a:lnTo>
                      <a:pt x="2238" y="541"/>
                    </a:lnTo>
                    <a:lnTo>
                      <a:pt x="1904" y="747"/>
                    </a:lnTo>
                    <a:lnTo>
                      <a:pt x="1570" y="978"/>
                    </a:lnTo>
                    <a:lnTo>
                      <a:pt x="1261" y="1261"/>
                    </a:lnTo>
                    <a:lnTo>
                      <a:pt x="978" y="1570"/>
                    </a:lnTo>
                    <a:lnTo>
                      <a:pt x="747" y="1904"/>
                    </a:lnTo>
                    <a:lnTo>
                      <a:pt x="515" y="2264"/>
                    </a:lnTo>
                    <a:lnTo>
                      <a:pt x="335" y="2624"/>
                    </a:lnTo>
                    <a:lnTo>
                      <a:pt x="206" y="3036"/>
                    </a:lnTo>
                    <a:lnTo>
                      <a:pt x="78" y="3447"/>
                    </a:lnTo>
                    <a:lnTo>
                      <a:pt x="26" y="3859"/>
                    </a:lnTo>
                    <a:lnTo>
                      <a:pt x="1" y="4296"/>
                    </a:lnTo>
                    <a:lnTo>
                      <a:pt x="26" y="4759"/>
                    </a:lnTo>
                    <a:lnTo>
                      <a:pt x="78" y="5171"/>
                    </a:lnTo>
                    <a:lnTo>
                      <a:pt x="206" y="5582"/>
                    </a:lnTo>
                    <a:lnTo>
                      <a:pt x="335" y="5994"/>
                    </a:lnTo>
                    <a:lnTo>
                      <a:pt x="515" y="6354"/>
                    </a:lnTo>
                    <a:lnTo>
                      <a:pt x="747" y="6714"/>
                    </a:lnTo>
                    <a:lnTo>
                      <a:pt x="978" y="7048"/>
                    </a:lnTo>
                    <a:lnTo>
                      <a:pt x="1261" y="7357"/>
                    </a:lnTo>
                    <a:lnTo>
                      <a:pt x="1570" y="7614"/>
                    </a:lnTo>
                    <a:lnTo>
                      <a:pt x="1904" y="7872"/>
                    </a:lnTo>
                    <a:lnTo>
                      <a:pt x="2238" y="8077"/>
                    </a:lnTo>
                    <a:lnTo>
                      <a:pt x="2624" y="8257"/>
                    </a:lnTo>
                    <a:lnTo>
                      <a:pt x="3010" y="8412"/>
                    </a:lnTo>
                    <a:lnTo>
                      <a:pt x="3422" y="8515"/>
                    </a:lnTo>
                    <a:lnTo>
                      <a:pt x="3859" y="8592"/>
                    </a:lnTo>
                    <a:lnTo>
                      <a:pt x="4296" y="8618"/>
                    </a:lnTo>
                    <a:lnTo>
                      <a:pt x="4733" y="8592"/>
                    </a:lnTo>
                    <a:lnTo>
                      <a:pt x="5171" y="8515"/>
                    </a:lnTo>
                    <a:lnTo>
                      <a:pt x="5582" y="8412"/>
                    </a:lnTo>
                    <a:lnTo>
                      <a:pt x="5968" y="8257"/>
                    </a:lnTo>
                    <a:lnTo>
                      <a:pt x="6354" y="8077"/>
                    </a:lnTo>
                    <a:lnTo>
                      <a:pt x="6714" y="7872"/>
                    </a:lnTo>
                    <a:lnTo>
                      <a:pt x="7023" y="7614"/>
                    </a:lnTo>
                    <a:lnTo>
                      <a:pt x="7331" y="7357"/>
                    </a:lnTo>
                    <a:lnTo>
                      <a:pt x="7614" y="7048"/>
                    </a:lnTo>
                    <a:lnTo>
                      <a:pt x="7872" y="6714"/>
                    </a:lnTo>
                    <a:lnTo>
                      <a:pt x="8077" y="6354"/>
                    </a:lnTo>
                    <a:lnTo>
                      <a:pt x="8257" y="5994"/>
                    </a:lnTo>
                    <a:lnTo>
                      <a:pt x="8412" y="5582"/>
                    </a:lnTo>
                    <a:lnTo>
                      <a:pt x="8515" y="5171"/>
                    </a:lnTo>
                    <a:lnTo>
                      <a:pt x="8566" y="4759"/>
                    </a:lnTo>
                    <a:lnTo>
                      <a:pt x="8592" y="4296"/>
                    </a:lnTo>
                    <a:lnTo>
                      <a:pt x="8566" y="3859"/>
                    </a:lnTo>
                    <a:lnTo>
                      <a:pt x="8515" y="3447"/>
                    </a:lnTo>
                    <a:lnTo>
                      <a:pt x="8412" y="3036"/>
                    </a:lnTo>
                    <a:lnTo>
                      <a:pt x="8257" y="2624"/>
                    </a:lnTo>
                    <a:lnTo>
                      <a:pt x="8077" y="2264"/>
                    </a:lnTo>
                    <a:lnTo>
                      <a:pt x="7872" y="1904"/>
                    </a:lnTo>
                    <a:lnTo>
                      <a:pt x="7614" y="1570"/>
                    </a:lnTo>
                    <a:lnTo>
                      <a:pt x="7331" y="1261"/>
                    </a:lnTo>
                    <a:lnTo>
                      <a:pt x="7023" y="1004"/>
                    </a:lnTo>
                    <a:lnTo>
                      <a:pt x="6714" y="747"/>
                    </a:lnTo>
                    <a:lnTo>
                      <a:pt x="6354" y="541"/>
                    </a:lnTo>
                    <a:lnTo>
                      <a:pt x="5968" y="335"/>
                    </a:lnTo>
                    <a:lnTo>
                      <a:pt x="5582" y="206"/>
                    </a:lnTo>
                    <a:lnTo>
                      <a:pt x="5171" y="103"/>
                    </a:lnTo>
                    <a:lnTo>
                      <a:pt x="4733" y="26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85;p32">
                <a:extLst>
                  <a:ext uri="{FF2B5EF4-FFF2-40B4-BE49-F238E27FC236}">
                    <a16:creationId xmlns:a16="http://schemas.microsoft.com/office/drawing/2014/main" id="{6D4F6699-C9F7-1549-ACF0-C439112191DE}"/>
                  </a:ext>
                </a:extLst>
              </p:cNvPr>
              <p:cNvSpPr/>
              <p:nvPr/>
            </p:nvSpPr>
            <p:spPr>
              <a:xfrm>
                <a:off x="238125" y="749225"/>
                <a:ext cx="372350" cy="372350"/>
              </a:xfrm>
              <a:custGeom>
                <a:avLst/>
                <a:gdLst/>
                <a:ahLst/>
                <a:cxnLst/>
                <a:rect l="l" t="t" r="r" b="b"/>
                <a:pathLst>
                  <a:path w="14894" h="14894" extrusionOk="0">
                    <a:moveTo>
                      <a:pt x="10572" y="8411"/>
                    </a:moveTo>
                    <a:lnTo>
                      <a:pt x="11369" y="9209"/>
                    </a:lnTo>
                    <a:lnTo>
                      <a:pt x="11395" y="9234"/>
                    </a:lnTo>
                    <a:lnTo>
                      <a:pt x="11369" y="9260"/>
                    </a:lnTo>
                    <a:lnTo>
                      <a:pt x="9260" y="11369"/>
                    </a:lnTo>
                    <a:lnTo>
                      <a:pt x="9234" y="11395"/>
                    </a:lnTo>
                    <a:lnTo>
                      <a:pt x="9209" y="11369"/>
                    </a:lnTo>
                    <a:lnTo>
                      <a:pt x="8385" y="10572"/>
                    </a:lnTo>
                    <a:lnTo>
                      <a:pt x="8720" y="10366"/>
                    </a:lnTo>
                    <a:lnTo>
                      <a:pt x="9029" y="10160"/>
                    </a:lnTo>
                    <a:lnTo>
                      <a:pt x="9337" y="9903"/>
                    </a:lnTo>
                    <a:lnTo>
                      <a:pt x="9620" y="9646"/>
                    </a:lnTo>
                    <a:lnTo>
                      <a:pt x="9903" y="9337"/>
                    </a:lnTo>
                    <a:lnTo>
                      <a:pt x="10135" y="9054"/>
                    </a:lnTo>
                    <a:lnTo>
                      <a:pt x="10366" y="8720"/>
                    </a:lnTo>
                    <a:lnTo>
                      <a:pt x="10572" y="8411"/>
                    </a:lnTo>
                    <a:close/>
                    <a:moveTo>
                      <a:pt x="5710" y="0"/>
                    </a:moveTo>
                    <a:lnTo>
                      <a:pt x="5144" y="26"/>
                    </a:lnTo>
                    <a:lnTo>
                      <a:pt x="4604" y="103"/>
                    </a:lnTo>
                    <a:lnTo>
                      <a:pt x="4090" y="206"/>
                    </a:lnTo>
                    <a:lnTo>
                      <a:pt x="3575" y="386"/>
                    </a:lnTo>
                    <a:lnTo>
                      <a:pt x="3087" y="617"/>
                    </a:lnTo>
                    <a:lnTo>
                      <a:pt x="2598" y="875"/>
                    </a:lnTo>
                    <a:lnTo>
                      <a:pt x="2161" y="1183"/>
                    </a:lnTo>
                    <a:lnTo>
                      <a:pt x="1749" y="1543"/>
                    </a:lnTo>
                    <a:lnTo>
                      <a:pt x="1698" y="1621"/>
                    </a:lnTo>
                    <a:lnTo>
                      <a:pt x="1672" y="1698"/>
                    </a:lnTo>
                    <a:lnTo>
                      <a:pt x="1698" y="1801"/>
                    </a:lnTo>
                    <a:lnTo>
                      <a:pt x="1749" y="1852"/>
                    </a:lnTo>
                    <a:lnTo>
                      <a:pt x="1801" y="1903"/>
                    </a:lnTo>
                    <a:lnTo>
                      <a:pt x="1903" y="1929"/>
                    </a:lnTo>
                    <a:lnTo>
                      <a:pt x="1981" y="1929"/>
                    </a:lnTo>
                    <a:lnTo>
                      <a:pt x="2058" y="1878"/>
                    </a:lnTo>
                    <a:lnTo>
                      <a:pt x="2418" y="1543"/>
                    </a:lnTo>
                    <a:lnTo>
                      <a:pt x="2829" y="1260"/>
                    </a:lnTo>
                    <a:lnTo>
                      <a:pt x="3267" y="1003"/>
                    </a:lnTo>
                    <a:lnTo>
                      <a:pt x="3704" y="797"/>
                    </a:lnTo>
                    <a:lnTo>
                      <a:pt x="4167" y="643"/>
                    </a:lnTo>
                    <a:lnTo>
                      <a:pt x="4656" y="540"/>
                    </a:lnTo>
                    <a:lnTo>
                      <a:pt x="5144" y="463"/>
                    </a:lnTo>
                    <a:lnTo>
                      <a:pt x="5633" y="437"/>
                    </a:lnTo>
                    <a:lnTo>
                      <a:pt x="6173" y="463"/>
                    </a:lnTo>
                    <a:lnTo>
                      <a:pt x="6688" y="540"/>
                    </a:lnTo>
                    <a:lnTo>
                      <a:pt x="7177" y="669"/>
                    </a:lnTo>
                    <a:lnTo>
                      <a:pt x="7665" y="849"/>
                    </a:lnTo>
                    <a:lnTo>
                      <a:pt x="8128" y="1055"/>
                    </a:lnTo>
                    <a:lnTo>
                      <a:pt x="8540" y="1338"/>
                    </a:lnTo>
                    <a:lnTo>
                      <a:pt x="8951" y="1621"/>
                    </a:lnTo>
                    <a:lnTo>
                      <a:pt x="9312" y="1955"/>
                    </a:lnTo>
                    <a:lnTo>
                      <a:pt x="9646" y="2341"/>
                    </a:lnTo>
                    <a:lnTo>
                      <a:pt x="9955" y="2727"/>
                    </a:lnTo>
                    <a:lnTo>
                      <a:pt x="10212" y="3164"/>
                    </a:lnTo>
                    <a:lnTo>
                      <a:pt x="10443" y="3627"/>
                    </a:lnTo>
                    <a:lnTo>
                      <a:pt x="10598" y="4090"/>
                    </a:lnTo>
                    <a:lnTo>
                      <a:pt x="10726" y="4604"/>
                    </a:lnTo>
                    <a:lnTo>
                      <a:pt x="10803" y="5119"/>
                    </a:lnTo>
                    <a:lnTo>
                      <a:pt x="10855" y="5633"/>
                    </a:lnTo>
                    <a:lnTo>
                      <a:pt x="10803" y="6173"/>
                    </a:lnTo>
                    <a:lnTo>
                      <a:pt x="10726" y="6688"/>
                    </a:lnTo>
                    <a:lnTo>
                      <a:pt x="10598" y="7202"/>
                    </a:lnTo>
                    <a:lnTo>
                      <a:pt x="10443" y="7665"/>
                    </a:lnTo>
                    <a:lnTo>
                      <a:pt x="10212" y="8128"/>
                    </a:lnTo>
                    <a:lnTo>
                      <a:pt x="9955" y="8566"/>
                    </a:lnTo>
                    <a:lnTo>
                      <a:pt x="9646" y="8951"/>
                    </a:lnTo>
                    <a:lnTo>
                      <a:pt x="9312" y="9337"/>
                    </a:lnTo>
                    <a:lnTo>
                      <a:pt x="8951" y="9672"/>
                    </a:lnTo>
                    <a:lnTo>
                      <a:pt x="8540" y="9955"/>
                    </a:lnTo>
                    <a:lnTo>
                      <a:pt x="8128" y="10212"/>
                    </a:lnTo>
                    <a:lnTo>
                      <a:pt x="7665" y="10443"/>
                    </a:lnTo>
                    <a:lnTo>
                      <a:pt x="7177" y="10623"/>
                    </a:lnTo>
                    <a:lnTo>
                      <a:pt x="6688" y="10752"/>
                    </a:lnTo>
                    <a:lnTo>
                      <a:pt x="6173" y="10829"/>
                    </a:lnTo>
                    <a:lnTo>
                      <a:pt x="5633" y="10855"/>
                    </a:lnTo>
                    <a:lnTo>
                      <a:pt x="5119" y="10829"/>
                    </a:lnTo>
                    <a:lnTo>
                      <a:pt x="4604" y="10752"/>
                    </a:lnTo>
                    <a:lnTo>
                      <a:pt x="4141" y="10623"/>
                    </a:lnTo>
                    <a:lnTo>
                      <a:pt x="3678" y="10469"/>
                    </a:lnTo>
                    <a:lnTo>
                      <a:pt x="3215" y="10263"/>
                    </a:lnTo>
                    <a:lnTo>
                      <a:pt x="2804" y="10006"/>
                    </a:lnTo>
                    <a:lnTo>
                      <a:pt x="2418" y="9723"/>
                    </a:lnTo>
                    <a:lnTo>
                      <a:pt x="2058" y="9414"/>
                    </a:lnTo>
                    <a:lnTo>
                      <a:pt x="1723" y="9080"/>
                    </a:lnTo>
                    <a:lnTo>
                      <a:pt x="1415" y="8694"/>
                    </a:lnTo>
                    <a:lnTo>
                      <a:pt x="1158" y="8308"/>
                    </a:lnTo>
                    <a:lnTo>
                      <a:pt x="926" y="7871"/>
                    </a:lnTo>
                    <a:lnTo>
                      <a:pt x="746" y="7434"/>
                    </a:lnTo>
                    <a:lnTo>
                      <a:pt x="592" y="6945"/>
                    </a:lnTo>
                    <a:lnTo>
                      <a:pt x="489" y="6482"/>
                    </a:lnTo>
                    <a:lnTo>
                      <a:pt x="437" y="5968"/>
                    </a:lnTo>
                    <a:lnTo>
                      <a:pt x="437" y="5505"/>
                    </a:lnTo>
                    <a:lnTo>
                      <a:pt x="463" y="5042"/>
                    </a:lnTo>
                    <a:lnTo>
                      <a:pt x="540" y="4579"/>
                    </a:lnTo>
                    <a:lnTo>
                      <a:pt x="643" y="4141"/>
                    </a:lnTo>
                    <a:lnTo>
                      <a:pt x="797" y="3704"/>
                    </a:lnTo>
                    <a:lnTo>
                      <a:pt x="1003" y="3292"/>
                    </a:lnTo>
                    <a:lnTo>
                      <a:pt x="1235" y="2881"/>
                    </a:lnTo>
                    <a:lnTo>
                      <a:pt x="1492" y="2495"/>
                    </a:lnTo>
                    <a:lnTo>
                      <a:pt x="1518" y="2418"/>
                    </a:lnTo>
                    <a:lnTo>
                      <a:pt x="1543" y="2341"/>
                    </a:lnTo>
                    <a:lnTo>
                      <a:pt x="1518" y="2264"/>
                    </a:lnTo>
                    <a:lnTo>
                      <a:pt x="1440" y="2186"/>
                    </a:lnTo>
                    <a:lnTo>
                      <a:pt x="1363" y="2161"/>
                    </a:lnTo>
                    <a:lnTo>
                      <a:pt x="1286" y="2161"/>
                    </a:lnTo>
                    <a:lnTo>
                      <a:pt x="1209" y="2186"/>
                    </a:lnTo>
                    <a:lnTo>
                      <a:pt x="1132" y="2238"/>
                    </a:lnTo>
                    <a:lnTo>
                      <a:pt x="849" y="2649"/>
                    </a:lnTo>
                    <a:lnTo>
                      <a:pt x="617" y="3087"/>
                    </a:lnTo>
                    <a:lnTo>
                      <a:pt x="412" y="3550"/>
                    </a:lnTo>
                    <a:lnTo>
                      <a:pt x="232" y="4013"/>
                    </a:lnTo>
                    <a:lnTo>
                      <a:pt x="103" y="4501"/>
                    </a:lnTo>
                    <a:lnTo>
                      <a:pt x="26" y="4990"/>
                    </a:lnTo>
                    <a:lnTo>
                      <a:pt x="0" y="5505"/>
                    </a:lnTo>
                    <a:lnTo>
                      <a:pt x="0" y="5993"/>
                    </a:lnTo>
                    <a:lnTo>
                      <a:pt x="77" y="6533"/>
                    </a:lnTo>
                    <a:lnTo>
                      <a:pt x="180" y="7074"/>
                    </a:lnTo>
                    <a:lnTo>
                      <a:pt x="334" y="7562"/>
                    </a:lnTo>
                    <a:lnTo>
                      <a:pt x="540" y="8051"/>
                    </a:lnTo>
                    <a:lnTo>
                      <a:pt x="772" y="8514"/>
                    </a:lnTo>
                    <a:lnTo>
                      <a:pt x="1080" y="8951"/>
                    </a:lnTo>
                    <a:lnTo>
                      <a:pt x="1389" y="9363"/>
                    </a:lnTo>
                    <a:lnTo>
                      <a:pt x="1749" y="9749"/>
                    </a:lnTo>
                    <a:lnTo>
                      <a:pt x="2135" y="10083"/>
                    </a:lnTo>
                    <a:lnTo>
                      <a:pt x="2572" y="10392"/>
                    </a:lnTo>
                    <a:lnTo>
                      <a:pt x="3010" y="10649"/>
                    </a:lnTo>
                    <a:lnTo>
                      <a:pt x="3498" y="10881"/>
                    </a:lnTo>
                    <a:lnTo>
                      <a:pt x="4013" y="11061"/>
                    </a:lnTo>
                    <a:lnTo>
                      <a:pt x="4527" y="11189"/>
                    </a:lnTo>
                    <a:lnTo>
                      <a:pt x="5067" y="11266"/>
                    </a:lnTo>
                    <a:lnTo>
                      <a:pt x="5633" y="11292"/>
                    </a:lnTo>
                    <a:lnTo>
                      <a:pt x="5942" y="11266"/>
                    </a:lnTo>
                    <a:lnTo>
                      <a:pt x="6251" y="11266"/>
                    </a:lnTo>
                    <a:lnTo>
                      <a:pt x="6559" y="11215"/>
                    </a:lnTo>
                    <a:lnTo>
                      <a:pt x="6842" y="11163"/>
                    </a:lnTo>
                    <a:lnTo>
                      <a:pt x="7151" y="11086"/>
                    </a:lnTo>
                    <a:lnTo>
                      <a:pt x="7434" y="11009"/>
                    </a:lnTo>
                    <a:lnTo>
                      <a:pt x="7717" y="10906"/>
                    </a:lnTo>
                    <a:lnTo>
                      <a:pt x="7974" y="10778"/>
                    </a:lnTo>
                    <a:lnTo>
                      <a:pt x="8900" y="11678"/>
                    </a:lnTo>
                    <a:lnTo>
                      <a:pt x="8977" y="11755"/>
                    </a:lnTo>
                    <a:lnTo>
                      <a:pt x="9054" y="11781"/>
                    </a:lnTo>
                    <a:lnTo>
                      <a:pt x="9131" y="11832"/>
                    </a:lnTo>
                    <a:lnTo>
                      <a:pt x="9312" y="11832"/>
                    </a:lnTo>
                    <a:lnTo>
                      <a:pt x="9414" y="11781"/>
                    </a:lnTo>
                    <a:lnTo>
                      <a:pt x="9492" y="11755"/>
                    </a:lnTo>
                    <a:lnTo>
                      <a:pt x="9569" y="11678"/>
                    </a:lnTo>
                    <a:lnTo>
                      <a:pt x="9646" y="11601"/>
                    </a:lnTo>
                    <a:lnTo>
                      <a:pt x="11112" y="13067"/>
                    </a:lnTo>
                    <a:lnTo>
                      <a:pt x="11189" y="13118"/>
                    </a:lnTo>
                    <a:lnTo>
                      <a:pt x="11266" y="13144"/>
                    </a:lnTo>
                    <a:lnTo>
                      <a:pt x="11369" y="13118"/>
                    </a:lnTo>
                    <a:lnTo>
                      <a:pt x="11421" y="13067"/>
                    </a:lnTo>
                    <a:lnTo>
                      <a:pt x="11472" y="13015"/>
                    </a:lnTo>
                    <a:lnTo>
                      <a:pt x="11498" y="12913"/>
                    </a:lnTo>
                    <a:lnTo>
                      <a:pt x="11472" y="12835"/>
                    </a:lnTo>
                    <a:lnTo>
                      <a:pt x="11421" y="12758"/>
                    </a:lnTo>
                    <a:lnTo>
                      <a:pt x="9955" y="11292"/>
                    </a:lnTo>
                    <a:lnTo>
                      <a:pt x="11292" y="9980"/>
                    </a:lnTo>
                    <a:lnTo>
                      <a:pt x="14173" y="12861"/>
                    </a:lnTo>
                    <a:lnTo>
                      <a:pt x="14302" y="13015"/>
                    </a:lnTo>
                    <a:lnTo>
                      <a:pt x="14379" y="13170"/>
                    </a:lnTo>
                    <a:lnTo>
                      <a:pt x="14430" y="13350"/>
                    </a:lnTo>
                    <a:lnTo>
                      <a:pt x="14456" y="13530"/>
                    </a:lnTo>
                    <a:lnTo>
                      <a:pt x="14430" y="13710"/>
                    </a:lnTo>
                    <a:lnTo>
                      <a:pt x="14379" y="13890"/>
                    </a:lnTo>
                    <a:lnTo>
                      <a:pt x="14302" y="14044"/>
                    </a:lnTo>
                    <a:lnTo>
                      <a:pt x="14173" y="14199"/>
                    </a:lnTo>
                    <a:lnTo>
                      <a:pt x="14044" y="14302"/>
                    </a:lnTo>
                    <a:lnTo>
                      <a:pt x="13864" y="14404"/>
                    </a:lnTo>
                    <a:lnTo>
                      <a:pt x="13710" y="14456"/>
                    </a:lnTo>
                    <a:lnTo>
                      <a:pt x="13350" y="14456"/>
                    </a:lnTo>
                    <a:lnTo>
                      <a:pt x="13170" y="14404"/>
                    </a:lnTo>
                    <a:lnTo>
                      <a:pt x="12990" y="14302"/>
                    </a:lnTo>
                    <a:lnTo>
                      <a:pt x="12861" y="14199"/>
                    </a:lnTo>
                    <a:lnTo>
                      <a:pt x="12038" y="13376"/>
                    </a:lnTo>
                    <a:lnTo>
                      <a:pt x="11987" y="13324"/>
                    </a:lnTo>
                    <a:lnTo>
                      <a:pt x="11807" y="13324"/>
                    </a:lnTo>
                    <a:lnTo>
                      <a:pt x="11729" y="13376"/>
                    </a:lnTo>
                    <a:lnTo>
                      <a:pt x="11704" y="13453"/>
                    </a:lnTo>
                    <a:lnTo>
                      <a:pt x="11678" y="13530"/>
                    </a:lnTo>
                    <a:lnTo>
                      <a:pt x="11704" y="13633"/>
                    </a:lnTo>
                    <a:lnTo>
                      <a:pt x="11729" y="13684"/>
                    </a:lnTo>
                    <a:lnTo>
                      <a:pt x="12553" y="14507"/>
                    </a:lnTo>
                    <a:lnTo>
                      <a:pt x="12758" y="14687"/>
                    </a:lnTo>
                    <a:lnTo>
                      <a:pt x="12990" y="14790"/>
                    </a:lnTo>
                    <a:lnTo>
                      <a:pt x="13247" y="14867"/>
                    </a:lnTo>
                    <a:lnTo>
                      <a:pt x="13530" y="14893"/>
                    </a:lnTo>
                    <a:lnTo>
                      <a:pt x="13787" y="14867"/>
                    </a:lnTo>
                    <a:lnTo>
                      <a:pt x="14044" y="14790"/>
                    </a:lnTo>
                    <a:lnTo>
                      <a:pt x="14276" y="14687"/>
                    </a:lnTo>
                    <a:lnTo>
                      <a:pt x="14482" y="14507"/>
                    </a:lnTo>
                    <a:lnTo>
                      <a:pt x="14662" y="14276"/>
                    </a:lnTo>
                    <a:lnTo>
                      <a:pt x="14790" y="14044"/>
                    </a:lnTo>
                    <a:lnTo>
                      <a:pt x="14868" y="13787"/>
                    </a:lnTo>
                    <a:lnTo>
                      <a:pt x="14893" y="13530"/>
                    </a:lnTo>
                    <a:lnTo>
                      <a:pt x="14868" y="13273"/>
                    </a:lnTo>
                    <a:lnTo>
                      <a:pt x="14790" y="13015"/>
                    </a:lnTo>
                    <a:lnTo>
                      <a:pt x="14662" y="12758"/>
                    </a:lnTo>
                    <a:lnTo>
                      <a:pt x="14482" y="12552"/>
                    </a:lnTo>
                    <a:lnTo>
                      <a:pt x="11601" y="9672"/>
                    </a:lnTo>
                    <a:lnTo>
                      <a:pt x="11678" y="9569"/>
                    </a:lnTo>
                    <a:lnTo>
                      <a:pt x="11755" y="9492"/>
                    </a:lnTo>
                    <a:lnTo>
                      <a:pt x="11781" y="9414"/>
                    </a:lnTo>
                    <a:lnTo>
                      <a:pt x="11807" y="9337"/>
                    </a:lnTo>
                    <a:lnTo>
                      <a:pt x="11832" y="9234"/>
                    </a:lnTo>
                    <a:lnTo>
                      <a:pt x="11807" y="9157"/>
                    </a:lnTo>
                    <a:lnTo>
                      <a:pt x="11781" y="9054"/>
                    </a:lnTo>
                    <a:lnTo>
                      <a:pt x="11755" y="8977"/>
                    </a:lnTo>
                    <a:lnTo>
                      <a:pt x="11678" y="8900"/>
                    </a:lnTo>
                    <a:lnTo>
                      <a:pt x="10778" y="8000"/>
                    </a:lnTo>
                    <a:lnTo>
                      <a:pt x="10881" y="7717"/>
                    </a:lnTo>
                    <a:lnTo>
                      <a:pt x="10983" y="7434"/>
                    </a:lnTo>
                    <a:lnTo>
                      <a:pt x="11086" y="7151"/>
                    </a:lnTo>
                    <a:lnTo>
                      <a:pt x="11138" y="6842"/>
                    </a:lnTo>
                    <a:lnTo>
                      <a:pt x="11215" y="6559"/>
                    </a:lnTo>
                    <a:lnTo>
                      <a:pt x="11241" y="6251"/>
                    </a:lnTo>
                    <a:lnTo>
                      <a:pt x="11266" y="5942"/>
                    </a:lnTo>
                    <a:lnTo>
                      <a:pt x="11266" y="5633"/>
                    </a:lnTo>
                    <a:lnTo>
                      <a:pt x="11241" y="5067"/>
                    </a:lnTo>
                    <a:lnTo>
                      <a:pt x="11164" y="4501"/>
                    </a:lnTo>
                    <a:lnTo>
                      <a:pt x="11035" y="3987"/>
                    </a:lnTo>
                    <a:lnTo>
                      <a:pt x="10829" y="3447"/>
                    </a:lnTo>
                    <a:lnTo>
                      <a:pt x="10598" y="2958"/>
                    </a:lnTo>
                    <a:lnTo>
                      <a:pt x="10315" y="2495"/>
                    </a:lnTo>
                    <a:lnTo>
                      <a:pt x="10006" y="2084"/>
                    </a:lnTo>
                    <a:lnTo>
                      <a:pt x="9646" y="1672"/>
                    </a:lnTo>
                    <a:lnTo>
                      <a:pt x="9260" y="1312"/>
                    </a:lnTo>
                    <a:lnTo>
                      <a:pt x="8823" y="977"/>
                    </a:lnTo>
                    <a:lnTo>
                      <a:pt x="8360" y="695"/>
                    </a:lnTo>
                    <a:lnTo>
                      <a:pt x="7871" y="463"/>
                    </a:lnTo>
                    <a:lnTo>
                      <a:pt x="7357" y="283"/>
                    </a:lnTo>
                    <a:lnTo>
                      <a:pt x="6816" y="129"/>
                    </a:lnTo>
                    <a:lnTo>
                      <a:pt x="6276" y="26"/>
                    </a:lnTo>
                    <a:lnTo>
                      <a:pt x="5710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" name="Google Shape;572;p35">
            <a:extLst>
              <a:ext uri="{FF2B5EF4-FFF2-40B4-BE49-F238E27FC236}">
                <a16:creationId xmlns:a16="http://schemas.microsoft.com/office/drawing/2014/main" id="{EE4A2EE7-BEAF-9C4B-B1BE-A48E77947630}"/>
              </a:ext>
            </a:extLst>
          </p:cNvPr>
          <p:cNvSpPr txBox="1">
            <a:spLocks/>
          </p:cNvSpPr>
          <p:nvPr/>
        </p:nvSpPr>
        <p:spPr>
          <a:xfrm>
            <a:off x="1633521" y="2730640"/>
            <a:ext cx="7182208" cy="9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There is a </a:t>
            </a:r>
            <a:r>
              <a:rPr lang="en-US" b="1" dirty="0">
                <a:solidFill>
                  <a:srgbClr val="6E5FFF"/>
                </a:solidFill>
              </a:rPr>
              <a:t>tradeoff</a:t>
            </a:r>
            <a:r>
              <a:rPr lang="en-US" dirty="0">
                <a:solidFill>
                  <a:schemeClr val="tx1"/>
                </a:solidFill>
              </a:rPr>
              <a:t> between </a:t>
            </a:r>
            <a:r>
              <a:rPr lang="en-US" b="1" dirty="0">
                <a:solidFill>
                  <a:srgbClr val="6E5FFF"/>
                </a:solidFill>
              </a:rPr>
              <a:t>precision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6E5FFF"/>
                </a:solidFill>
              </a:rPr>
              <a:t>recall</a:t>
            </a:r>
            <a:r>
              <a:rPr lang="en-US" dirty="0">
                <a:solidFill>
                  <a:schemeClr val="tx1"/>
                </a:solidFill>
              </a:rPr>
              <a:t>, therefore even though we want to maximize the precision, we must also consider the recall (and accuracy). We decided using the </a:t>
            </a:r>
            <a:r>
              <a:rPr lang="en-US" b="1" dirty="0">
                <a:solidFill>
                  <a:srgbClr val="6E5FFF"/>
                </a:solidFill>
              </a:rPr>
              <a:t>AUC score </a:t>
            </a:r>
            <a:r>
              <a:rPr lang="en-US" dirty="0">
                <a:solidFill>
                  <a:schemeClr val="tx1"/>
                </a:solidFill>
              </a:rPr>
              <a:t>instead.</a:t>
            </a:r>
          </a:p>
        </p:txBody>
      </p:sp>
      <p:sp>
        <p:nvSpPr>
          <p:cNvPr id="160" name="Google Shape;572;p35">
            <a:extLst>
              <a:ext uri="{FF2B5EF4-FFF2-40B4-BE49-F238E27FC236}">
                <a16:creationId xmlns:a16="http://schemas.microsoft.com/office/drawing/2014/main" id="{51E62436-76B7-C14F-8153-5BE42CF62D02}"/>
              </a:ext>
            </a:extLst>
          </p:cNvPr>
          <p:cNvSpPr txBox="1">
            <a:spLocks/>
          </p:cNvSpPr>
          <p:nvPr/>
        </p:nvSpPr>
        <p:spPr>
          <a:xfrm>
            <a:off x="1602635" y="2099927"/>
            <a:ext cx="7307549" cy="49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Different Street </a:t>
            </a:r>
            <a:r>
              <a:rPr lang="en-US" dirty="0">
                <a:solidFill>
                  <a:schemeClr val="tx1"/>
                </a:solidFill>
              </a:rPr>
              <a:t>have </a:t>
            </a:r>
            <a:r>
              <a:rPr lang="en-US" b="1" dirty="0">
                <a:solidFill>
                  <a:srgbClr val="6E5FFF"/>
                </a:solidFill>
              </a:rPr>
              <a:t>different</a:t>
            </a:r>
            <a:r>
              <a:rPr lang="en-US" dirty="0">
                <a:solidFill>
                  <a:schemeClr val="tx1"/>
                </a:solidFill>
              </a:rPr>
              <a:t> parking clearness </a:t>
            </a:r>
            <a:r>
              <a:rPr lang="en-US" b="1" dirty="0">
                <a:solidFill>
                  <a:srgbClr val="6E5FFF"/>
                </a:solidFill>
              </a:rPr>
              <a:t>typical</a:t>
            </a:r>
            <a:r>
              <a:rPr lang="en-US" dirty="0">
                <a:solidFill>
                  <a:srgbClr val="6E5FFF"/>
                </a:solidFill>
              </a:rPr>
              <a:t> </a:t>
            </a:r>
            <a:r>
              <a:rPr lang="en-US" b="1" dirty="0">
                <a:solidFill>
                  <a:srgbClr val="6E5FFF"/>
                </a:solidFill>
              </a:rPr>
              <a:t>behavior</a:t>
            </a:r>
            <a:r>
              <a:rPr lang="en-US" dirty="0">
                <a:solidFill>
                  <a:srgbClr val="6E5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thus need to build a model for each street alone </a:t>
            </a:r>
          </a:p>
        </p:txBody>
      </p:sp>
      <p:pic>
        <p:nvPicPr>
          <p:cNvPr id="161" name="תמונה 160">
            <a:hlinkClick r:id="rId3" action="ppaction://hlinksldjump"/>
            <a:extLst>
              <a:ext uri="{FF2B5EF4-FFF2-40B4-BE49-F238E27FC236}">
                <a16:creationId xmlns:a16="http://schemas.microsoft.com/office/drawing/2014/main" id="{96908167-E875-4907-9D68-630AE0E28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061" y="-546609"/>
            <a:ext cx="781159" cy="295316"/>
          </a:xfrm>
          <a:prstGeom prst="rect">
            <a:avLst/>
          </a:prstGeom>
        </p:spPr>
      </p:pic>
      <p:grpSp>
        <p:nvGrpSpPr>
          <p:cNvPr id="88" name="Group 1">
            <a:extLst>
              <a:ext uri="{FF2B5EF4-FFF2-40B4-BE49-F238E27FC236}">
                <a16:creationId xmlns:a16="http://schemas.microsoft.com/office/drawing/2014/main" id="{810AB993-A9F6-4030-8E9C-785511382C41}"/>
              </a:ext>
            </a:extLst>
          </p:cNvPr>
          <p:cNvGrpSpPr/>
          <p:nvPr/>
        </p:nvGrpSpPr>
        <p:grpSpPr>
          <a:xfrm>
            <a:off x="1002735" y="2046380"/>
            <a:ext cx="461491" cy="461491"/>
            <a:chOff x="1487382" y="1604340"/>
            <a:chExt cx="841200" cy="841200"/>
          </a:xfrm>
        </p:grpSpPr>
        <p:sp>
          <p:nvSpPr>
            <p:cNvPr id="89" name="Google Shape;466;p32">
              <a:extLst>
                <a:ext uri="{FF2B5EF4-FFF2-40B4-BE49-F238E27FC236}">
                  <a16:creationId xmlns:a16="http://schemas.microsoft.com/office/drawing/2014/main" id="{CDC536D2-B736-4862-A1FF-20534311AA3F}"/>
                </a:ext>
              </a:extLst>
            </p:cNvPr>
            <p:cNvSpPr/>
            <p:nvPr/>
          </p:nvSpPr>
          <p:spPr>
            <a:xfrm>
              <a:off x="1487382" y="1604340"/>
              <a:ext cx="841200" cy="84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469;p32">
              <a:extLst>
                <a:ext uri="{FF2B5EF4-FFF2-40B4-BE49-F238E27FC236}">
                  <a16:creationId xmlns:a16="http://schemas.microsoft.com/office/drawing/2014/main" id="{B1677ED5-E515-484A-90B2-F0025F886CFF}"/>
                </a:ext>
              </a:extLst>
            </p:cNvPr>
            <p:cNvGrpSpPr/>
            <p:nvPr/>
          </p:nvGrpSpPr>
          <p:grpSpPr>
            <a:xfrm>
              <a:off x="1679378" y="1796336"/>
              <a:ext cx="457209" cy="457209"/>
              <a:chOff x="238125" y="749225"/>
              <a:chExt cx="372350" cy="372350"/>
            </a:xfrm>
          </p:grpSpPr>
          <p:sp>
            <p:nvSpPr>
              <p:cNvPr id="91" name="Google Shape;470;p32">
                <a:extLst>
                  <a:ext uri="{FF2B5EF4-FFF2-40B4-BE49-F238E27FC236}">
                    <a16:creationId xmlns:a16="http://schemas.microsoft.com/office/drawing/2014/main" id="{2B54CEEE-AC76-498A-BFEA-CB977CA77FAB}"/>
                  </a:ext>
                </a:extLst>
              </p:cNvPr>
              <p:cNvSpPr/>
              <p:nvPr/>
            </p:nvSpPr>
            <p:spPr>
              <a:xfrm>
                <a:off x="427825" y="939550"/>
                <a:ext cx="1003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988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1466" y="3911"/>
                    </a:lnTo>
                    <a:lnTo>
                      <a:pt x="1543" y="3988"/>
                    </a:lnTo>
                    <a:lnTo>
                      <a:pt x="1749" y="3988"/>
                    </a:lnTo>
                    <a:lnTo>
                      <a:pt x="1826" y="3911"/>
                    </a:lnTo>
                    <a:lnTo>
                      <a:pt x="3936" y="1801"/>
                    </a:lnTo>
                    <a:lnTo>
                      <a:pt x="3987" y="1724"/>
                    </a:lnTo>
                    <a:lnTo>
                      <a:pt x="4013" y="1621"/>
                    </a:lnTo>
                    <a:lnTo>
                      <a:pt x="3987" y="1518"/>
                    </a:lnTo>
                    <a:lnTo>
                      <a:pt x="3936" y="1441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71;p32">
                <a:extLst>
                  <a:ext uri="{FF2B5EF4-FFF2-40B4-BE49-F238E27FC236}">
                    <a16:creationId xmlns:a16="http://schemas.microsoft.com/office/drawing/2014/main" id="{B37C378C-FAFF-428D-9F6B-9DD49FF6EA51}"/>
                  </a:ext>
                </a:extLst>
              </p:cNvPr>
              <p:cNvSpPr/>
              <p:nvPr/>
            </p:nvSpPr>
            <p:spPr>
              <a:xfrm>
                <a:off x="427825" y="939550"/>
                <a:ext cx="842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345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900" y="3345"/>
                    </a:lnTo>
                    <a:lnTo>
                      <a:pt x="1261" y="3139"/>
                    </a:lnTo>
                    <a:lnTo>
                      <a:pt x="1646" y="2907"/>
                    </a:lnTo>
                    <a:lnTo>
                      <a:pt x="2006" y="2624"/>
                    </a:lnTo>
                    <a:lnTo>
                      <a:pt x="2341" y="2316"/>
                    </a:lnTo>
                    <a:lnTo>
                      <a:pt x="2650" y="1981"/>
                    </a:lnTo>
                    <a:lnTo>
                      <a:pt x="2907" y="1621"/>
                    </a:lnTo>
                    <a:lnTo>
                      <a:pt x="3164" y="1261"/>
                    </a:lnTo>
                    <a:lnTo>
                      <a:pt x="3370" y="875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72;p32">
                <a:extLst>
                  <a:ext uri="{FF2B5EF4-FFF2-40B4-BE49-F238E27FC236}">
                    <a16:creationId xmlns:a16="http://schemas.microsoft.com/office/drawing/2014/main" id="{3EC5D440-14C7-40A9-AB34-BEA4A00BA470}"/>
                  </a:ext>
                </a:extLst>
              </p:cNvPr>
              <p:cNvSpPr/>
              <p:nvPr/>
            </p:nvSpPr>
            <p:spPr>
              <a:xfrm>
                <a:off x="479250" y="991000"/>
                <a:ext cx="12607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017" extrusionOk="0">
                    <a:moveTo>
                      <a:pt x="1647" y="1"/>
                    </a:moveTo>
                    <a:lnTo>
                      <a:pt x="1" y="1621"/>
                    </a:lnTo>
                    <a:lnTo>
                      <a:pt x="3062" y="4682"/>
                    </a:lnTo>
                    <a:lnTo>
                      <a:pt x="3242" y="4811"/>
                    </a:lnTo>
                    <a:lnTo>
                      <a:pt x="3448" y="4939"/>
                    </a:lnTo>
                    <a:lnTo>
                      <a:pt x="3653" y="4991"/>
                    </a:lnTo>
                    <a:lnTo>
                      <a:pt x="3885" y="5016"/>
                    </a:lnTo>
                    <a:lnTo>
                      <a:pt x="4091" y="4991"/>
                    </a:lnTo>
                    <a:lnTo>
                      <a:pt x="4297" y="4939"/>
                    </a:lnTo>
                    <a:lnTo>
                      <a:pt x="4502" y="4811"/>
                    </a:lnTo>
                    <a:lnTo>
                      <a:pt x="4682" y="4682"/>
                    </a:lnTo>
                    <a:lnTo>
                      <a:pt x="4837" y="4502"/>
                    </a:lnTo>
                    <a:lnTo>
                      <a:pt x="4940" y="4296"/>
                    </a:lnTo>
                    <a:lnTo>
                      <a:pt x="5017" y="4065"/>
                    </a:lnTo>
                    <a:lnTo>
                      <a:pt x="5042" y="3859"/>
                    </a:lnTo>
                    <a:lnTo>
                      <a:pt x="5017" y="3627"/>
                    </a:lnTo>
                    <a:lnTo>
                      <a:pt x="4940" y="3422"/>
                    </a:lnTo>
                    <a:lnTo>
                      <a:pt x="4837" y="3216"/>
                    </a:lnTo>
                    <a:lnTo>
                      <a:pt x="4682" y="3036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73;p32">
                <a:extLst>
                  <a:ext uri="{FF2B5EF4-FFF2-40B4-BE49-F238E27FC236}">
                    <a16:creationId xmlns:a16="http://schemas.microsoft.com/office/drawing/2014/main" id="{2FA9C992-7F7B-4A7E-ADE4-AEF3BA8DB4EF}"/>
                  </a:ext>
                </a:extLst>
              </p:cNvPr>
              <p:cNvSpPr/>
              <p:nvPr/>
            </p:nvSpPr>
            <p:spPr>
              <a:xfrm>
                <a:off x="243250" y="755000"/>
                <a:ext cx="27140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10856" h="10830" extrusionOk="0">
                    <a:moveTo>
                      <a:pt x="5428" y="1"/>
                    </a:moveTo>
                    <a:lnTo>
                      <a:pt x="4888" y="26"/>
                    </a:lnTo>
                    <a:lnTo>
                      <a:pt x="4348" y="103"/>
                    </a:lnTo>
                    <a:lnTo>
                      <a:pt x="3808" y="232"/>
                    </a:lnTo>
                    <a:lnTo>
                      <a:pt x="3319" y="412"/>
                    </a:lnTo>
                    <a:lnTo>
                      <a:pt x="2856" y="644"/>
                    </a:lnTo>
                    <a:lnTo>
                      <a:pt x="2393" y="927"/>
                    </a:lnTo>
                    <a:lnTo>
                      <a:pt x="1981" y="1235"/>
                    </a:lnTo>
                    <a:lnTo>
                      <a:pt x="1596" y="1570"/>
                    </a:lnTo>
                    <a:lnTo>
                      <a:pt x="1235" y="1955"/>
                    </a:lnTo>
                    <a:lnTo>
                      <a:pt x="927" y="2393"/>
                    </a:lnTo>
                    <a:lnTo>
                      <a:pt x="670" y="2830"/>
                    </a:lnTo>
                    <a:lnTo>
                      <a:pt x="438" y="3293"/>
                    </a:lnTo>
                    <a:lnTo>
                      <a:pt x="258" y="3807"/>
                    </a:lnTo>
                    <a:lnTo>
                      <a:pt x="129" y="4322"/>
                    </a:lnTo>
                    <a:lnTo>
                      <a:pt x="27" y="4862"/>
                    </a:lnTo>
                    <a:lnTo>
                      <a:pt x="1" y="5402"/>
                    </a:lnTo>
                    <a:lnTo>
                      <a:pt x="27" y="5968"/>
                    </a:lnTo>
                    <a:lnTo>
                      <a:pt x="129" y="6508"/>
                    </a:lnTo>
                    <a:lnTo>
                      <a:pt x="258" y="7023"/>
                    </a:lnTo>
                    <a:lnTo>
                      <a:pt x="438" y="7537"/>
                    </a:lnTo>
                    <a:lnTo>
                      <a:pt x="670" y="8000"/>
                    </a:lnTo>
                    <a:lnTo>
                      <a:pt x="927" y="8437"/>
                    </a:lnTo>
                    <a:lnTo>
                      <a:pt x="1235" y="8875"/>
                    </a:lnTo>
                    <a:lnTo>
                      <a:pt x="1596" y="9261"/>
                    </a:lnTo>
                    <a:lnTo>
                      <a:pt x="1981" y="9595"/>
                    </a:lnTo>
                    <a:lnTo>
                      <a:pt x="2393" y="9904"/>
                    </a:lnTo>
                    <a:lnTo>
                      <a:pt x="2856" y="10187"/>
                    </a:lnTo>
                    <a:lnTo>
                      <a:pt x="3319" y="10418"/>
                    </a:lnTo>
                    <a:lnTo>
                      <a:pt x="3808" y="10598"/>
                    </a:lnTo>
                    <a:lnTo>
                      <a:pt x="4348" y="10727"/>
                    </a:lnTo>
                    <a:lnTo>
                      <a:pt x="4888" y="10804"/>
                    </a:lnTo>
                    <a:lnTo>
                      <a:pt x="5428" y="10830"/>
                    </a:lnTo>
                    <a:lnTo>
                      <a:pt x="5994" y="10804"/>
                    </a:lnTo>
                    <a:lnTo>
                      <a:pt x="6534" y="10727"/>
                    </a:lnTo>
                    <a:lnTo>
                      <a:pt x="7049" y="10598"/>
                    </a:lnTo>
                    <a:lnTo>
                      <a:pt x="7537" y="10418"/>
                    </a:lnTo>
                    <a:lnTo>
                      <a:pt x="8026" y="10187"/>
                    </a:lnTo>
                    <a:lnTo>
                      <a:pt x="8463" y="9904"/>
                    </a:lnTo>
                    <a:lnTo>
                      <a:pt x="8875" y="9595"/>
                    </a:lnTo>
                    <a:lnTo>
                      <a:pt x="9261" y="9261"/>
                    </a:lnTo>
                    <a:lnTo>
                      <a:pt x="9621" y="8875"/>
                    </a:lnTo>
                    <a:lnTo>
                      <a:pt x="9930" y="8437"/>
                    </a:lnTo>
                    <a:lnTo>
                      <a:pt x="10213" y="8000"/>
                    </a:lnTo>
                    <a:lnTo>
                      <a:pt x="10418" y="7537"/>
                    </a:lnTo>
                    <a:lnTo>
                      <a:pt x="10624" y="7023"/>
                    </a:lnTo>
                    <a:lnTo>
                      <a:pt x="10753" y="6508"/>
                    </a:lnTo>
                    <a:lnTo>
                      <a:pt x="10830" y="5968"/>
                    </a:lnTo>
                    <a:lnTo>
                      <a:pt x="10856" y="5402"/>
                    </a:lnTo>
                    <a:lnTo>
                      <a:pt x="10830" y="4862"/>
                    </a:lnTo>
                    <a:lnTo>
                      <a:pt x="10753" y="4322"/>
                    </a:lnTo>
                    <a:lnTo>
                      <a:pt x="10624" y="3807"/>
                    </a:lnTo>
                    <a:lnTo>
                      <a:pt x="10418" y="3293"/>
                    </a:lnTo>
                    <a:lnTo>
                      <a:pt x="10213" y="2830"/>
                    </a:lnTo>
                    <a:lnTo>
                      <a:pt x="9930" y="2393"/>
                    </a:lnTo>
                    <a:lnTo>
                      <a:pt x="9621" y="1955"/>
                    </a:lnTo>
                    <a:lnTo>
                      <a:pt x="9261" y="1570"/>
                    </a:lnTo>
                    <a:lnTo>
                      <a:pt x="8875" y="1235"/>
                    </a:lnTo>
                    <a:lnTo>
                      <a:pt x="8463" y="927"/>
                    </a:lnTo>
                    <a:lnTo>
                      <a:pt x="8026" y="644"/>
                    </a:lnTo>
                    <a:lnTo>
                      <a:pt x="7537" y="412"/>
                    </a:lnTo>
                    <a:lnTo>
                      <a:pt x="7049" y="232"/>
                    </a:lnTo>
                    <a:lnTo>
                      <a:pt x="6534" y="103"/>
                    </a:lnTo>
                    <a:lnTo>
                      <a:pt x="5994" y="26"/>
                    </a:lnTo>
                    <a:lnTo>
                      <a:pt x="542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74;p32">
                <a:extLst>
                  <a:ext uri="{FF2B5EF4-FFF2-40B4-BE49-F238E27FC236}">
                    <a16:creationId xmlns:a16="http://schemas.microsoft.com/office/drawing/2014/main" id="{E0505787-1C67-4A0C-B77D-6017F1818379}"/>
                  </a:ext>
                </a:extLst>
              </p:cNvPr>
              <p:cNvSpPr/>
              <p:nvPr/>
            </p:nvSpPr>
            <p:spPr>
              <a:xfrm>
                <a:off x="369300" y="755000"/>
                <a:ext cx="14535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10830" extrusionOk="0">
                    <a:moveTo>
                      <a:pt x="0" y="1"/>
                    </a:moveTo>
                    <a:lnTo>
                      <a:pt x="463" y="52"/>
                    </a:lnTo>
                    <a:lnTo>
                      <a:pt x="926" y="155"/>
                    </a:lnTo>
                    <a:lnTo>
                      <a:pt x="1364" y="283"/>
                    </a:lnTo>
                    <a:lnTo>
                      <a:pt x="1827" y="464"/>
                    </a:lnTo>
                    <a:lnTo>
                      <a:pt x="2238" y="695"/>
                    </a:lnTo>
                    <a:lnTo>
                      <a:pt x="2650" y="952"/>
                    </a:lnTo>
                    <a:lnTo>
                      <a:pt x="3061" y="1235"/>
                    </a:lnTo>
                    <a:lnTo>
                      <a:pt x="3421" y="1570"/>
                    </a:lnTo>
                    <a:lnTo>
                      <a:pt x="3807" y="1981"/>
                    </a:lnTo>
                    <a:lnTo>
                      <a:pt x="4116" y="2418"/>
                    </a:lnTo>
                    <a:lnTo>
                      <a:pt x="4399" y="2881"/>
                    </a:lnTo>
                    <a:lnTo>
                      <a:pt x="4605" y="3370"/>
                    </a:lnTo>
                    <a:lnTo>
                      <a:pt x="4785" y="3859"/>
                    </a:lnTo>
                    <a:lnTo>
                      <a:pt x="4913" y="4373"/>
                    </a:lnTo>
                    <a:lnTo>
                      <a:pt x="4991" y="4888"/>
                    </a:lnTo>
                    <a:lnTo>
                      <a:pt x="5016" y="5402"/>
                    </a:lnTo>
                    <a:lnTo>
                      <a:pt x="4991" y="5942"/>
                    </a:lnTo>
                    <a:lnTo>
                      <a:pt x="4913" y="6457"/>
                    </a:lnTo>
                    <a:lnTo>
                      <a:pt x="4785" y="6946"/>
                    </a:lnTo>
                    <a:lnTo>
                      <a:pt x="4605" y="7460"/>
                    </a:lnTo>
                    <a:lnTo>
                      <a:pt x="4399" y="7949"/>
                    </a:lnTo>
                    <a:lnTo>
                      <a:pt x="4116" y="8386"/>
                    </a:lnTo>
                    <a:lnTo>
                      <a:pt x="3807" y="8849"/>
                    </a:lnTo>
                    <a:lnTo>
                      <a:pt x="3421" y="9261"/>
                    </a:lnTo>
                    <a:lnTo>
                      <a:pt x="3061" y="9595"/>
                    </a:lnTo>
                    <a:lnTo>
                      <a:pt x="2650" y="9878"/>
                    </a:lnTo>
                    <a:lnTo>
                      <a:pt x="2238" y="10135"/>
                    </a:lnTo>
                    <a:lnTo>
                      <a:pt x="1827" y="10367"/>
                    </a:lnTo>
                    <a:lnTo>
                      <a:pt x="1364" y="10547"/>
                    </a:lnTo>
                    <a:lnTo>
                      <a:pt x="926" y="10675"/>
                    </a:lnTo>
                    <a:lnTo>
                      <a:pt x="463" y="10778"/>
                    </a:lnTo>
                    <a:lnTo>
                      <a:pt x="0" y="10830"/>
                    </a:lnTo>
                    <a:lnTo>
                      <a:pt x="566" y="10830"/>
                    </a:lnTo>
                    <a:lnTo>
                      <a:pt x="1132" y="10778"/>
                    </a:lnTo>
                    <a:lnTo>
                      <a:pt x="1698" y="10675"/>
                    </a:lnTo>
                    <a:lnTo>
                      <a:pt x="2238" y="10521"/>
                    </a:lnTo>
                    <a:lnTo>
                      <a:pt x="2521" y="10418"/>
                    </a:lnTo>
                    <a:lnTo>
                      <a:pt x="2778" y="10289"/>
                    </a:lnTo>
                    <a:lnTo>
                      <a:pt x="3036" y="10161"/>
                    </a:lnTo>
                    <a:lnTo>
                      <a:pt x="3293" y="10006"/>
                    </a:lnTo>
                    <a:lnTo>
                      <a:pt x="3524" y="9826"/>
                    </a:lnTo>
                    <a:lnTo>
                      <a:pt x="3782" y="9646"/>
                    </a:lnTo>
                    <a:lnTo>
                      <a:pt x="4013" y="9466"/>
                    </a:lnTo>
                    <a:lnTo>
                      <a:pt x="4219" y="9261"/>
                    </a:lnTo>
                    <a:lnTo>
                      <a:pt x="4605" y="8849"/>
                    </a:lnTo>
                    <a:lnTo>
                      <a:pt x="4913" y="8386"/>
                    </a:lnTo>
                    <a:lnTo>
                      <a:pt x="5196" y="7949"/>
                    </a:lnTo>
                    <a:lnTo>
                      <a:pt x="5428" y="7460"/>
                    </a:lnTo>
                    <a:lnTo>
                      <a:pt x="5582" y="6946"/>
                    </a:lnTo>
                    <a:lnTo>
                      <a:pt x="5711" y="6457"/>
                    </a:lnTo>
                    <a:lnTo>
                      <a:pt x="5788" y="5942"/>
                    </a:lnTo>
                    <a:lnTo>
                      <a:pt x="5814" y="5402"/>
                    </a:lnTo>
                    <a:lnTo>
                      <a:pt x="5788" y="4888"/>
                    </a:lnTo>
                    <a:lnTo>
                      <a:pt x="5711" y="4373"/>
                    </a:lnTo>
                    <a:lnTo>
                      <a:pt x="5582" y="3859"/>
                    </a:lnTo>
                    <a:lnTo>
                      <a:pt x="5428" y="3370"/>
                    </a:lnTo>
                    <a:lnTo>
                      <a:pt x="5196" y="2881"/>
                    </a:lnTo>
                    <a:lnTo>
                      <a:pt x="4913" y="2418"/>
                    </a:lnTo>
                    <a:lnTo>
                      <a:pt x="4605" y="1981"/>
                    </a:lnTo>
                    <a:lnTo>
                      <a:pt x="4219" y="1570"/>
                    </a:lnTo>
                    <a:lnTo>
                      <a:pt x="4013" y="1364"/>
                    </a:lnTo>
                    <a:lnTo>
                      <a:pt x="3782" y="1184"/>
                    </a:lnTo>
                    <a:lnTo>
                      <a:pt x="3524" y="1004"/>
                    </a:lnTo>
                    <a:lnTo>
                      <a:pt x="3293" y="824"/>
                    </a:lnTo>
                    <a:lnTo>
                      <a:pt x="3036" y="669"/>
                    </a:lnTo>
                    <a:lnTo>
                      <a:pt x="2778" y="541"/>
                    </a:lnTo>
                    <a:lnTo>
                      <a:pt x="2521" y="412"/>
                    </a:lnTo>
                    <a:lnTo>
                      <a:pt x="2238" y="309"/>
                    </a:lnTo>
                    <a:lnTo>
                      <a:pt x="1698" y="155"/>
                    </a:lnTo>
                    <a:lnTo>
                      <a:pt x="1132" y="52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75;p32">
                <a:extLst>
                  <a:ext uri="{FF2B5EF4-FFF2-40B4-BE49-F238E27FC236}">
                    <a16:creationId xmlns:a16="http://schemas.microsoft.com/office/drawing/2014/main" id="{0B7F5793-D1B3-402A-B8FA-F3E89DB34409}"/>
                  </a:ext>
                </a:extLst>
              </p:cNvPr>
              <p:cNvSpPr/>
              <p:nvPr/>
            </p:nvSpPr>
            <p:spPr>
              <a:xfrm>
                <a:off x="277350" y="788450"/>
                <a:ext cx="203875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8155" extrusionOk="0">
                    <a:moveTo>
                      <a:pt x="4064" y="0"/>
                    </a:moveTo>
                    <a:lnTo>
                      <a:pt x="3653" y="26"/>
                    </a:lnTo>
                    <a:lnTo>
                      <a:pt x="3241" y="77"/>
                    </a:lnTo>
                    <a:lnTo>
                      <a:pt x="2855" y="180"/>
                    </a:lnTo>
                    <a:lnTo>
                      <a:pt x="2469" y="309"/>
                    </a:lnTo>
                    <a:lnTo>
                      <a:pt x="2135" y="489"/>
                    </a:lnTo>
                    <a:lnTo>
                      <a:pt x="1775" y="695"/>
                    </a:lnTo>
                    <a:lnTo>
                      <a:pt x="1466" y="926"/>
                    </a:lnTo>
                    <a:lnTo>
                      <a:pt x="1183" y="1183"/>
                    </a:lnTo>
                    <a:lnTo>
                      <a:pt x="926" y="1492"/>
                    </a:lnTo>
                    <a:lnTo>
                      <a:pt x="695" y="1801"/>
                    </a:lnTo>
                    <a:lnTo>
                      <a:pt x="489" y="2135"/>
                    </a:lnTo>
                    <a:lnTo>
                      <a:pt x="309" y="2495"/>
                    </a:lnTo>
                    <a:lnTo>
                      <a:pt x="180" y="2855"/>
                    </a:lnTo>
                    <a:lnTo>
                      <a:pt x="77" y="3241"/>
                    </a:lnTo>
                    <a:lnTo>
                      <a:pt x="0" y="3653"/>
                    </a:lnTo>
                    <a:lnTo>
                      <a:pt x="0" y="4064"/>
                    </a:lnTo>
                    <a:lnTo>
                      <a:pt x="0" y="4501"/>
                    </a:lnTo>
                    <a:lnTo>
                      <a:pt x="77" y="4887"/>
                    </a:lnTo>
                    <a:lnTo>
                      <a:pt x="180" y="5299"/>
                    </a:lnTo>
                    <a:lnTo>
                      <a:pt x="309" y="5659"/>
                    </a:lnTo>
                    <a:lnTo>
                      <a:pt x="489" y="6019"/>
                    </a:lnTo>
                    <a:lnTo>
                      <a:pt x="695" y="6353"/>
                    </a:lnTo>
                    <a:lnTo>
                      <a:pt x="926" y="6662"/>
                    </a:lnTo>
                    <a:lnTo>
                      <a:pt x="1183" y="6971"/>
                    </a:lnTo>
                    <a:lnTo>
                      <a:pt x="1466" y="7228"/>
                    </a:lnTo>
                    <a:lnTo>
                      <a:pt x="1775" y="7460"/>
                    </a:lnTo>
                    <a:lnTo>
                      <a:pt x="2135" y="7665"/>
                    </a:lnTo>
                    <a:lnTo>
                      <a:pt x="2469" y="7845"/>
                    </a:lnTo>
                    <a:lnTo>
                      <a:pt x="2855" y="7974"/>
                    </a:lnTo>
                    <a:lnTo>
                      <a:pt x="3241" y="8077"/>
                    </a:lnTo>
                    <a:lnTo>
                      <a:pt x="3653" y="8128"/>
                    </a:lnTo>
                    <a:lnTo>
                      <a:pt x="4064" y="8154"/>
                    </a:lnTo>
                    <a:lnTo>
                      <a:pt x="4476" y="8128"/>
                    </a:lnTo>
                    <a:lnTo>
                      <a:pt x="4887" y="8077"/>
                    </a:lnTo>
                    <a:lnTo>
                      <a:pt x="5273" y="7974"/>
                    </a:lnTo>
                    <a:lnTo>
                      <a:pt x="5659" y="7845"/>
                    </a:lnTo>
                    <a:lnTo>
                      <a:pt x="6019" y="7665"/>
                    </a:lnTo>
                    <a:lnTo>
                      <a:pt x="6353" y="7460"/>
                    </a:lnTo>
                    <a:lnTo>
                      <a:pt x="6662" y="7228"/>
                    </a:lnTo>
                    <a:lnTo>
                      <a:pt x="6945" y="6971"/>
                    </a:lnTo>
                    <a:lnTo>
                      <a:pt x="7228" y="6662"/>
                    </a:lnTo>
                    <a:lnTo>
                      <a:pt x="7460" y="6353"/>
                    </a:lnTo>
                    <a:lnTo>
                      <a:pt x="7665" y="6019"/>
                    </a:lnTo>
                    <a:lnTo>
                      <a:pt x="7820" y="5659"/>
                    </a:lnTo>
                    <a:lnTo>
                      <a:pt x="7974" y="5299"/>
                    </a:lnTo>
                    <a:lnTo>
                      <a:pt x="8077" y="4887"/>
                    </a:lnTo>
                    <a:lnTo>
                      <a:pt x="8128" y="4501"/>
                    </a:lnTo>
                    <a:lnTo>
                      <a:pt x="8154" y="4064"/>
                    </a:lnTo>
                    <a:lnTo>
                      <a:pt x="8128" y="3653"/>
                    </a:lnTo>
                    <a:lnTo>
                      <a:pt x="8077" y="3241"/>
                    </a:lnTo>
                    <a:lnTo>
                      <a:pt x="7974" y="2855"/>
                    </a:lnTo>
                    <a:lnTo>
                      <a:pt x="7820" y="2495"/>
                    </a:lnTo>
                    <a:lnTo>
                      <a:pt x="7665" y="2135"/>
                    </a:lnTo>
                    <a:lnTo>
                      <a:pt x="7460" y="1801"/>
                    </a:lnTo>
                    <a:lnTo>
                      <a:pt x="7228" y="1492"/>
                    </a:lnTo>
                    <a:lnTo>
                      <a:pt x="6945" y="1183"/>
                    </a:lnTo>
                    <a:lnTo>
                      <a:pt x="6662" y="926"/>
                    </a:lnTo>
                    <a:lnTo>
                      <a:pt x="6353" y="695"/>
                    </a:lnTo>
                    <a:lnTo>
                      <a:pt x="6019" y="489"/>
                    </a:lnTo>
                    <a:lnTo>
                      <a:pt x="5659" y="309"/>
                    </a:lnTo>
                    <a:lnTo>
                      <a:pt x="5273" y="180"/>
                    </a:lnTo>
                    <a:lnTo>
                      <a:pt x="4887" y="77"/>
                    </a:lnTo>
                    <a:lnTo>
                      <a:pt x="4476" y="26"/>
                    </a:lnTo>
                    <a:lnTo>
                      <a:pt x="4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6;p32">
                <a:extLst>
                  <a:ext uri="{FF2B5EF4-FFF2-40B4-BE49-F238E27FC236}">
                    <a16:creationId xmlns:a16="http://schemas.microsoft.com/office/drawing/2014/main" id="{6F18A546-E01D-43E9-A177-8F805F6286EF}"/>
                  </a:ext>
                </a:extLst>
              </p:cNvPr>
              <p:cNvSpPr/>
              <p:nvPr/>
            </p:nvSpPr>
            <p:spPr>
              <a:xfrm>
                <a:off x="367375" y="788450"/>
                <a:ext cx="113850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8155" extrusionOk="0">
                    <a:moveTo>
                      <a:pt x="437" y="0"/>
                    </a:moveTo>
                    <a:lnTo>
                      <a:pt x="0" y="26"/>
                    </a:lnTo>
                    <a:lnTo>
                      <a:pt x="309" y="77"/>
                    </a:lnTo>
                    <a:lnTo>
                      <a:pt x="643" y="154"/>
                    </a:lnTo>
                    <a:lnTo>
                      <a:pt x="952" y="257"/>
                    </a:lnTo>
                    <a:lnTo>
                      <a:pt x="1261" y="386"/>
                    </a:lnTo>
                    <a:lnTo>
                      <a:pt x="1569" y="540"/>
                    </a:lnTo>
                    <a:lnTo>
                      <a:pt x="1852" y="746"/>
                    </a:lnTo>
                    <a:lnTo>
                      <a:pt x="2135" y="952"/>
                    </a:lnTo>
                    <a:lnTo>
                      <a:pt x="2392" y="1183"/>
                    </a:lnTo>
                    <a:lnTo>
                      <a:pt x="2675" y="1492"/>
                    </a:lnTo>
                    <a:lnTo>
                      <a:pt x="2933" y="1826"/>
                    </a:lnTo>
                    <a:lnTo>
                      <a:pt x="3138" y="2186"/>
                    </a:lnTo>
                    <a:lnTo>
                      <a:pt x="3293" y="2547"/>
                    </a:lnTo>
                    <a:lnTo>
                      <a:pt x="3421" y="2907"/>
                    </a:lnTo>
                    <a:lnTo>
                      <a:pt x="3524" y="3293"/>
                    </a:lnTo>
                    <a:lnTo>
                      <a:pt x="3576" y="3678"/>
                    </a:lnTo>
                    <a:lnTo>
                      <a:pt x="3601" y="4064"/>
                    </a:lnTo>
                    <a:lnTo>
                      <a:pt x="3576" y="4476"/>
                    </a:lnTo>
                    <a:lnTo>
                      <a:pt x="3524" y="4862"/>
                    </a:lnTo>
                    <a:lnTo>
                      <a:pt x="3421" y="5247"/>
                    </a:lnTo>
                    <a:lnTo>
                      <a:pt x="3293" y="5608"/>
                    </a:lnTo>
                    <a:lnTo>
                      <a:pt x="3138" y="5968"/>
                    </a:lnTo>
                    <a:lnTo>
                      <a:pt x="2933" y="6328"/>
                    </a:lnTo>
                    <a:lnTo>
                      <a:pt x="2675" y="6662"/>
                    </a:lnTo>
                    <a:lnTo>
                      <a:pt x="2392" y="6971"/>
                    </a:lnTo>
                    <a:lnTo>
                      <a:pt x="2135" y="7202"/>
                    </a:lnTo>
                    <a:lnTo>
                      <a:pt x="1852" y="7408"/>
                    </a:lnTo>
                    <a:lnTo>
                      <a:pt x="1569" y="7588"/>
                    </a:lnTo>
                    <a:lnTo>
                      <a:pt x="1261" y="7768"/>
                    </a:lnTo>
                    <a:lnTo>
                      <a:pt x="952" y="7897"/>
                    </a:lnTo>
                    <a:lnTo>
                      <a:pt x="643" y="8000"/>
                    </a:lnTo>
                    <a:lnTo>
                      <a:pt x="309" y="8077"/>
                    </a:lnTo>
                    <a:lnTo>
                      <a:pt x="0" y="8128"/>
                    </a:lnTo>
                    <a:lnTo>
                      <a:pt x="437" y="8154"/>
                    </a:lnTo>
                    <a:lnTo>
                      <a:pt x="900" y="8128"/>
                    </a:lnTo>
                    <a:lnTo>
                      <a:pt x="1338" y="8051"/>
                    </a:lnTo>
                    <a:lnTo>
                      <a:pt x="1775" y="7948"/>
                    </a:lnTo>
                    <a:lnTo>
                      <a:pt x="2212" y="7768"/>
                    </a:lnTo>
                    <a:lnTo>
                      <a:pt x="2598" y="7537"/>
                    </a:lnTo>
                    <a:lnTo>
                      <a:pt x="2984" y="7279"/>
                    </a:lnTo>
                    <a:lnTo>
                      <a:pt x="3344" y="6971"/>
                    </a:lnTo>
                    <a:lnTo>
                      <a:pt x="3627" y="6662"/>
                    </a:lnTo>
                    <a:lnTo>
                      <a:pt x="3884" y="6328"/>
                    </a:lnTo>
                    <a:lnTo>
                      <a:pt x="4090" y="5968"/>
                    </a:lnTo>
                    <a:lnTo>
                      <a:pt x="4244" y="5608"/>
                    </a:lnTo>
                    <a:lnTo>
                      <a:pt x="4373" y="5247"/>
                    </a:lnTo>
                    <a:lnTo>
                      <a:pt x="4476" y="4862"/>
                    </a:lnTo>
                    <a:lnTo>
                      <a:pt x="4527" y="4476"/>
                    </a:lnTo>
                    <a:lnTo>
                      <a:pt x="4553" y="4064"/>
                    </a:lnTo>
                    <a:lnTo>
                      <a:pt x="4527" y="3678"/>
                    </a:lnTo>
                    <a:lnTo>
                      <a:pt x="4476" y="3293"/>
                    </a:lnTo>
                    <a:lnTo>
                      <a:pt x="4373" y="2907"/>
                    </a:lnTo>
                    <a:lnTo>
                      <a:pt x="4244" y="2547"/>
                    </a:lnTo>
                    <a:lnTo>
                      <a:pt x="4090" y="2186"/>
                    </a:lnTo>
                    <a:lnTo>
                      <a:pt x="3884" y="1826"/>
                    </a:lnTo>
                    <a:lnTo>
                      <a:pt x="3627" y="1492"/>
                    </a:lnTo>
                    <a:lnTo>
                      <a:pt x="3344" y="1183"/>
                    </a:lnTo>
                    <a:lnTo>
                      <a:pt x="2984" y="875"/>
                    </a:lnTo>
                    <a:lnTo>
                      <a:pt x="2598" y="592"/>
                    </a:lnTo>
                    <a:lnTo>
                      <a:pt x="2212" y="386"/>
                    </a:lnTo>
                    <a:lnTo>
                      <a:pt x="1775" y="206"/>
                    </a:lnTo>
                    <a:lnTo>
                      <a:pt x="1338" y="77"/>
                    </a:lnTo>
                    <a:lnTo>
                      <a:pt x="900" y="26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77;p32">
                <a:extLst>
                  <a:ext uri="{FF2B5EF4-FFF2-40B4-BE49-F238E27FC236}">
                    <a16:creationId xmlns:a16="http://schemas.microsoft.com/office/drawing/2014/main" id="{D25712B4-9980-45ED-BC6A-94B3D53DC070}"/>
                  </a:ext>
                </a:extLst>
              </p:cNvPr>
              <p:cNvSpPr/>
              <p:nvPr/>
            </p:nvSpPr>
            <p:spPr>
              <a:xfrm>
                <a:off x="336500" y="816725"/>
                <a:ext cx="855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062" extrusionOk="0">
                    <a:moveTo>
                      <a:pt x="1364" y="1"/>
                    </a:moveTo>
                    <a:lnTo>
                      <a:pt x="1081" y="27"/>
                    </a:lnTo>
                    <a:lnTo>
                      <a:pt x="824" y="129"/>
                    </a:lnTo>
                    <a:lnTo>
                      <a:pt x="592" y="232"/>
                    </a:lnTo>
                    <a:lnTo>
                      <a:pt x="386" y="412"/>
                    </a:lnTo>
                    <a:lnTo>
                      <a:pt x="232" y="618"/>
                    </a:lnTo>
                    <a:lnTo>
                      <a:pt x="103" y="850"/>
                    </a:lnTo>
                    <a:lnTo>
                      <a:pt x="26" y="1107"/>
                    </a:lnTo>
                    <a:lnTo>
                      <a:pt x="1" y="1364"/>
                    </a:lnTo>
                    <a:lnTo>
                      <a:pt x="1" y="2676"/>
                    </a:lnTo>
                    <a:lnTo>
                      <a:pt x="1" y="2753"/>
                    </a:lnTo>
                    <a:lnTo>
                      <a:pt x="26" y="2830"/>
                    </a:lnTo>
                    <a:lnTo>
                      <a:pt x="103" y="2959"/>
                    </a:lnTo>
                    <a:lnTo>
                      <a:pt x="232" y="3036"/>
                    </a:lnTo>
                    <a:lnTo>
                      <a:pt x="309" y="3062"/>
                    </a:lnTo>
                    <a:lnTo>
                      <a:pt x="3087" y="3062"/>
                    </a:lnTo>
                    <a:lnTo>
                      <a:pt x="3164" y="3036"/>
                    </a:lnTo>
                    <a:lnTo>
                      <a:pt x="3293" y="2959"/>
                    </a:lnTo>
                    <a:lnTo>
                      <a:pt x="3370" y="2830"/>
                    </a:lnTo>
                    <a:lnTo>
                      <a:pt x="3396" y="2753"/>
                    </a:lnTo>
                    <a:lnTo>
                      <a:pt x="3422" y="2676"/>
                    </a:lnTo>
                    <a:lnTo>
                      <a:pt x="3422" y="1364"/>
                    </a:lnTo>
                    <a:lnTo>
                      <a:pt x="3370" y="1107"/>
                    </a:lnTo>
                    <a:lnTo>
                      <a:pt x="3293" y="850"/>
                    </a:lnTo>
                    <a:lnTo>
                      <a:pt x="3190" y="618"/>
                    </a:lnTo>
                    <a:lnTo>
                      <a:pt x="3010" y="412"/>
                    </a:lnTo>
                    <a:lnTo>
                      <a:pt x="2804" y="232"/>
                    </a:lnTo>
                    <a:lnTo>
                      <a:pt x="2573" y="129"/>
                    </a:lnTo>
                    <a:lnTo>
                      <a:pt x="2316" y="27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78;p32">
                <a:extLst>
                  <a:ext uri="{FF2B5EF4-FFF2-40B4-BE49-F238E27FC236}">
                    <a16:creationId xmlns:a16="http://schemas.microsoft.com/office/drawing/2014/main" id="{1363F91F-C50B-4FD0-A3A8-6C80E1CDAAC4}"/>
                  </a:ext>
                </a:extLst>
              </p:cNvPr>
              <p:cNvSpPr/>
              <p:nvPr/>
            </p:nvSpPr>
            <p:spPr>
              <a:xfrm>
                <a:off x="371875" y="816725"/>
                <a:ext cx="50175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062" extrusionOk="0">
                    <a:moveTo>
                      <a:pt x="0" y="1"/>
                    </a:moveTo>
                    <a:lnTo>
                      <a:pt x="257" y="27"/>
                    </a:lnTo>
                    <a:lnTo>
                      <a:pt x="515" y="129"/>
                    </a:lnTo>
                    <a:lnTo>
                      <a:pt x="746" y="232"/>
                    </a:lnTo>
                    <a:lnTo>
                      <a:pt x="952" y="412"/>
                    </a:lnTo>
                    <a:lnTo>
                      <a:pt x="1132" y="618"/>
                    </a:lnTo>
                    <a:lnTo>
                      <a:pt x="1235" y="850"/>
                    </a:lnTo>
                    <a:lnTo>
                      <a:pt x="1312" y="1107"/>
                    </a:lnTo>
                    <a:lnTo>
                      <a:pt x="1364" y="1364"/>
                    </a:lnTo>
                    <a:lnTo>
                      <a:pt x="1364" y="2676"/>
                    </a:lnTo>
                    <a:lnTo>
                      <a:pt x="1338" y="2753"/>
                    </a:lnTo>
                    <a:lnTo>
                      <a:pt x="1312" y="2830"/>
                    </a:lnTo>
                    <a:lnTo>
                      <a:pt x="1235" y="2959"/>
                    </a:lnTo>
                    <a:lnTo>
                      <a:pt x="1106" y="3036"/>
                    </a:lnTo>
                    <a:lnTo>
                      <a:pt x="1029" y="3062"/>
                    </a:lnTo>
                    <a:lnTo>
                      <a:pt x="1672" y="3062"/>
                    </a:lnTo>
                    <a:lnTo>
                      <a:pt x="1749" y="3036"/>
                    </a:lnTo>
                    <a:lnTo>
                      <a:pt x="1878" y="2959"/>
                    </a:lnTo>
                    <a:lnTo>
                      <a:pt x="1955" y="2830"/>
                    </a:lnTo>
                    <a:lnTo>
                      <a:pt x="1981" y="2753"/>
                    </a:lnTo>
                    <a:lnTo>
                      <a:pt x="2007" y="2676"/>
                    </a:lnTo>
                    <a:lnTo>
                      <a:pt x="2007" y="1364"/>
                    </a:lnTo>
                    <a:lnTo>
                      <a:pt x="1955" y="1107"/>
                    </a:lnTo>
                    <a:lnTo>
                      <a:pt x="1878" y="850"/>
                    </a:lnTo>
                    <a:lnTo>
                      <a:pt x="1775" y="618"/>
                    </a:lnTo>
                    <a:lnTo>
                      <a:pt x="1595" y="412"/>
                    </a:lnTo>
                    <a:lnTo>
                      <a:pt x="1389" y="232"/>
                    </a:lnTo>
                    <a:lnTo>
                      <a:pt x="1158" y="129"/>
                    </a:lnTo>
                    <a:lnTo>
                      <a:pt x="901" y="27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79;p32">
                <a:extLst>
                  <a:ext uri="{FF2B5EF4-FFF2-40B4-BE49-F238E27FC236}">
                    <a16:creationId xmlns:a16="http://schemas.microsoft.com/office/drawing/2014/main" id="{8C910006-45D3-4B7A-B244-808818F20D8B}"/>
                  </a:ext>
                </a:extLst>
              </p:cNvPr>
              <p:cNvSpPr/>
              <p:nvPr/>
            </p:nvSpPr>
            <p:spPr>
              <a:xfrm>
                <a:off x="333925" y="905475"/>
                <a:ext cx="90700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474" extrusionOk="0">
                    <a:moveTo>
                      <a:pt x="1415" y="1"/>
                    </a:moveTo>
                    <a:lnTo>
                      <a:pt x="1132" y="26"/>
                    </a:lnTo>
                    <a:lnTo>
                      <a:pt x="875" y="103"/>
                    </a:lnTo>
                    <a:lnTo>
                      <a:pt x="618" y="232"/>
                    </a:lnTo>
                    <a:lnTo>
                      <a:pt x="412" y="412"/>
                    </a:lnTo>
                    <a:lnTo>
                      <a:pt x="232" y="618"/>
                    </a:lnTo>
                    <a:lnTo>
                      <a:pt x="104" y="875"/>
                    </a:lnTo>
                    <a:lnTo>
                      <a:pt x="26" y="1132"/>
                    </a:lnTo>
                    <a:lnTo>
                      <a:pt x="1" y="1441"/>
                    </a:lnTo>
                    <a:lnTo>
                      <a:pt x="1" y="3061"/>
                    </a:lnTo>
                    <a:lnTo>
                      <a:pt x="438" y="3242"/>
                    </a:lnTo>
                    <a:lnTo>
                      <a:pt x="875" y="3370"/>
                    </a:lnTo>
                    <a:lnTo>
                      <a:pt x="1338" y="3447"/>
                    </a:lnTo>
                    <a:lnTo>
                      <a:pt x="1801" y="3473"/>
                    </a:lnTo>
                    <a:lnTo>
                      <a:pt x="2264" y="3447"/>
                    </a:lnTo>
                    <a:lnTo>
                      <a:pt x="2727" y="3370"/>
                    </a:lnTo>
                    <a:lnTo>
                      <a:pt x="3190" y="3242"/>
                    </a:lnTo>
                    <a:lnTo>
                      <a:pt x="3627" y="3061"/>
                    </a:lnTo>
                    <a:lnTo>
                      <a:pt x="3627" y="1441"/>
                    </a:lnTo>
                    <a:lnTo>
                      <a:pt x="3576" y="1132"/>
                    </a:lnTo>
                    <a:lnTo>
                      <a:pt x="3499" y="875"/>
                    </a:lnTo>
                    <a:lnTo>
                      <a:pt x="3370" y="618"/>
                    </a:lnTo>
                    <a:lnTo>
                      <a:pt x="3190" y="412"/>
                    </a:lnTo>
                    <a:lnTo>
                      <a:pt x="2984" y="232"/>
                    </a:lnTo>
                    <a:lnTo>
                      <a:pt x="2753" y="103"/>
                    </a:lnTo>
                    <a:lnTo>
                      <a:pt x="2470" y="26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80;p32">
                <a:extLst>
                  <a:ext uri="{FF2B5EF4-FFF2-40B4-BE49-F238E27FC236}">
                    <a16:creationId xmlns:a16="http://schemas.microsoft.com/office/drawing/2014/main" id="{69CB8909-E2F5-4A4E-BA3B-F806D0C98985}"/>
                  </a:ext>
                </a:extLst>
              </p:cNvPr>
              <p:cNvSpPr/>
              <p:nvPr/>
            </p:nvSpPr>
            <p:spPr>
              <a:xfrm>
                <a:off x="371225" y="905475"/>
                <a:ext cx="53400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319" extrusionOk="0">
                    <a:moveTo>
                      <a:pt x="1" y="1"/>
                    </a:moveTo>
                    <a:lnTo>
                      <a:pt x="283" y="26"/>
                    </a:lnTo>
                    <a:lnTo>
                      <a:pt x="541" y="103"/>
                    </a:lnTo>
                    <a:lnTo>
                      <a:pt x="798" y="232"/>
                    </a:lnTo>
                    <a:lnTo>
                      <a:pt x="1004" y="412"/>
                    </a:lnTo>
                    <a:lnTo>
                      <a:pt x="1184" y="618"/>
                    </a:lnTo>
                    <a:lnTo>
                      <a:pt x="1312" y="875"/>
                    </a:lnTo>
                    <a:lnTo>
                      <a:pt x="1390" y="1132"/>
                    </a:lnTo>
                    <a:lnTo>
                      <a:pt x="1415" y="1441"/>
                    </a:lnTo>
                    <a:lnTo>
                      <a:pt x="1415" y="3319"/>
                    </a:lnTo>
                    <a:lnTo>
                      <a:pt x="1775" y="3190"/>
                    </a:lnTo>
                    <a:lnTo>
                      <a:pt x="2135" y="3061"/>
                    </a:lnTo>
                    <a:lnTo>
                      <a:pt x="2135" y="1441"/>
                    </a:lnTo>
                    <a:lnTo>
                      <a:pt x="2084" y="1132"/>
                    </a:lnTo>
                    <a:lnTo>
                      <a:pt x="2007" y="875"/>
                    </a:lnTo>
                    <a:lnTo>
                      <a:pt x="1878" y="618"/>
                    </a:lnTo>
                    <a:lnTo>
                      <a:pt x="1698" y="412"/>
                    </a:lnTo>
                    <a:lnTo>
                      <a:pt x="1492" y="232"/>
                    </a:lnTo>
                    <a:lnTo>
                      <a:pt x="1261" y="103"/>
                    </a:lnTo>
                    <a:lnTo>
                      <a:pt x="978" y="26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81;p32">
                <a:extLst>
                  <a:ext uri="{FF2B5EF4-FFF2-40B4-BE49-F238E27FC236}">
                    <a16:creationId xmlns:a16="http://schemas.microsoft.com/office/drawing/2014/main" id="{4FB33C3B-2065-483E-A850-49468DA69EBA}"/>
                  </a:ext>
                </a:extLst>
              </p:cNvPr>
              <p:cNvSpPr/>
              <p:nvPr/>
            </p:nvSpPr>
            <p:spPr>
              <a:xfrm>
                <a:off x="348725" y="852750"/>
                <a:ext cx="60475" cy="6497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599" extrusionOk="0">
                    <a:moveTo>
                      <a:pt x="1441" y="0"/>
                    </a:moveTo>
                    <a:lnTo>
                      <a:pt x="1312" y="103"/>
                    </a:lnTo>
                    <a:lnTo>
                      <a:pt x="1158" y="180"/>
                    </a:lnTo>
                    <a:lnTo>
                      <a:pt x="1003" y="258"/>
                    </a:lnTo>
                    <a:lnTo>
                      <a:pt x="823" y="309"/>
                    </a:lnTo>
                    <a:lnTo>
                      <a:pt x="438" y="360"/>
                    </a:lnTo>
                    <a:lnTo>
                      <a:pt x="0" y="386"/>
                    </a:lnTo>
                    <a:lnTo>
                      <a:pt x="0" y="1415"/>
                    </a:lnTo>
                    <a:lnTo>
                      <a:pt x="26" y="1647"/>
                    </a:lnTo>
                    <a:lnTo>
                      <a:pt x="103" y="1878"/>
                    </a:lnTo>
                    <a:lnTo>
                      <a:pt x="206" y="2084"/>
                    </a:lnTo>
                    <a:lnTo>
                      <a:pt x="360" y="2264"/>
                    </a:lnTo>
                    <a:lnTo>
                      <a:pt x="540" y="2418"/>
                    </a:lnTo>
                    <a:lnTo>
                      <a:pt x="746" y="2521"/>
                    </a:lnTo>
                    <a:lnTo>
                      <a:pt x="978" y="2598"/>
                    </a:lnTo>
                    <a:lnTo>
                      <a:pt x="1466" y="2598"/>
                    </a:lnTo>
                    <a:lnTo>
                      <a:pt x="1672" y="2521"/>
                    </a:lnTo>
                    <a:lnTo>
                      <a:pt x="1878" y="2418"/>
                    </a:lnTo>
                    <a:lnTo>
                      <a:pt x="2058" y="2264"/>
                    </a:lnTo>
                    <a:lnTo>
                      <a:pt x="2212" y="2084"/>
                    </a:lnTo>
                    <a:lnTo>
                      <a:pt x="2315" y="1878"/>
                    </a:lnTo>
                    <a:lnTo>
                      <a:pt x="2392" y="1647"/>
                    </a:lnTo>
                    <a:lnTo>
                      <a:pt x="2418" y="1415"/>
                    </a:lnTo>
                    <a:lnTo>
                      <a:pt x="2418" y="386"/>
                    </a:lnTo>
                    <a:lnTo>
                      <a:pt x="2135" y="360"/>
                    </a:lnTo>
                    <a:lnTo>
                      <a:pt x="1878" y="309"/>
                    </a:lnTo>
                    <a:lnTo>
                      <a:pt x="1646" y="18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82;p32">
                <a:extLst>
                  <a:ext uri="{FF2B5EF4-FFF2-40B4-BE49-F238E27FC236}">
                    <a16:creationId xmlns:a16="http://schemas.microsoft.com/office/drawing/2014/main" id="{0FED5F69-42B9-4E9A-B061-FA93A8EAC5B0}"/>
                  </a:ext>
                </a:extLst>
              </p:cNvPr>
              <p:cNvSpPr/>
              <p:nvPr/>
            </p:nvSpPr>
            <p:spPr>
              <a:xfrm>
                <a:off x="371225" y="859175"/>
                <a:ext cx="379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342" extrusionOk="0">
                    <a:moveTo>
                      <a:pt x="901" y="1"/>
                    </a:moveTo>
                    <a:lnTo>
                      <a:pt x="901" y="1158"/>
                    </a:lnTo>
                    <a:lnTo>
                      <a:pt x="875" y="1364"/>
                    </a:lnTo>
                    <a:lnTo>
                      <a:pt x="824" y="1544"/>
                    </a:lnTo>
                    <a:lnTo>
                      <a:pt x="746" y="1724"/>
                    </a:lnTo>
                    <a:lnTo>
                      <a:pt x="644" y="1904"/>
                    </a:lnTo>
                    <a:lnTo>
                      <a:pt x="515" y="2033"/>
                    </a:lnTo>
                    <a:lnTo>
                      <a:pt x="361" y="2161"/>
                    </a:lnTo>
                    <a:lnTo>
                      <a:pt x="181" y="2238"/>
                    </a:lnTo>
                    <a:lnTo>
                      <a:pt x="1" y="2316"/>
                    </a:lnTo>
                    <a:lnTo>
                      <a:pt x="155" y="2341"/>
                    </a:lnTo>
                    <a:lnTo>
                      <a:pt x="566" y="2341"/>
                    </a:lnTo>
                    <a:lnTo>
                      <a:pt x="772" y="2264"/>
                    </a:lnTo>
                    <a:lnTo>
                      <a:pt x="978" y="2161"/>
                    </a:lnTo>
                    <a:lnTo>
                      <a:pt x="1158" y="2007"/>
                    </a:lnTo>
                    <a:lnTo>
                      <a:pt x="1312" y="1827"/>
                    </a:lnTo>
                    <a:lnTo>
                      <a:pt x="1415" y="1621"/>
                    </a:lnTo>
                    <a:lnTo>
                      <a:pt x="1492" y="1390"/>
                    </a:lnTo>
                    <a:lnTo>
                      <a:pt x="1518" y="1158"/>
                    </a:lnTo>
                    <a:lnTo>
                      <a:pt x="1518" y="129"/>
                    </a:lnTo>
                    <a:lnTo>
                      <a:pt x="1338" y="129"/>
                    </a:lnTo>
                    <a:lnTo>
                      <a:pt x="1184" y="103"/>
                    </a:lnTo>
                    <a:lnTo>
                      <a:pt x="1029" y="78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83;p32">
                <a:extLst>
                  <a:ext uri="{FF2B5EF4-FFF2-40B4-BE49-F238E27FC236}">
                    <a16:creationId xmlns:a16="http://schemas.microsoft.com/office/drawing/2014/main" id="{9C20DEE8-AFDD-4FCF-A456-B5F02610BD53}"/>
                  </a:ext>
                </a:extLst>
              </p:cNvPr>
              <p:cNvSpPr/>
              <p:nvPr/>
            </p:nvSpPr>
            <p:spPr>
              <a:xfrm>
                <a:off x="565425" y="1076525"/>
                <a:ext cx="174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721" extrusionOk="0">
                    <a:moveTo>
                      <a:pt x="206" y="1"/>
                    </a:moveTo>
                    <a:lnTo>
                      <a:pt x="129" y="26"/>
                    </a:lnTo>
                    <a:lnTo>
                      <a:pt x="52" y="52"/>
                    </a:lnTo>
                    <a:lnTo>
                      <a:pt x="1" y="129"/>
                    </a:lnTo>
                    <a:lnTo>
                      <a:pt x="1" y="206"/>
                    </a:lnTo>
                    <a:lnTo>
                      <a:pt x="1" y="309"/>
                    </a:lnTo>
                    <a:lnTo>
                      <a:pt x="52" y="361"/>
                    </a:lnTo>
                    <a:lnTo>
                      <a:pt x="335" y="644"/>
                    </a:lnTo>
                    <a:lnTo>
                      <a:pt x="412" y="695"/>
                    </a:lnTo>
                    <a:lnTo>
                      <a:pt x="489" y="721"/>
                    </a:lnTo>
                    <a:lnTo>
                      <a:pt x="567" y="695"/>
                    </a:lnTo>
                    <a:lnTo>
                      <a:pt x="644" y="644"/>
                    </a:lnTo>
                    <a:lnTo>
                      <a:pt x="695" y="567"/>
                    </a:lnTo>
                    <a:lnTo>
                      <a:pt x="695" y="489"/>
                    </a:lnTo>
                    <a:lnTo>
                      <a:pt x="695" y="412"/>
                    </a:lnTo>
                    <a:lnTo>
                      <a:pt x="644" y="335"/>
                    </a:lnTo>
                    <a:lnTo>
                      <a:pt x="361" y="52"/>
                    </a:lnTo>
                    <a:lnTo>
                      <a:pt x="284" y="2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84;p32">
                <a:extLst>
                  <a:ext uri="{FF2B5EF4-FFF2-40B4-BE49-F238E27FC236}">
                    <a16:creationId xmlns:a16="http://schemas.microsoft.com/office/drawing/2014/main" id="{7F6D1FD8-CA1A-4324-A6FE-E4F7B842A2F9}"/>
                  </a:ext>
                </a:extLst>
              </p:cNvPr>
              <p:cNvSpPr/>
              <p:nvPr/>
            </p:nvSpPr>
            <p:spPr>
              <a:xfrm>
                <a:off x="271550" y="782650"/>
                <a:ext cx="214800" cy="2154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8" extrusionOk="0">
                    <a:moveTo>
                      <a:pt x="4656" y="1595"/>
                    </a:moveTo>
                    <a:lnTo>
                      <a:pt x="4888" y="1621"/>
                    </a:lnTo>
                    <a:lnTo>
                      <a:pt x="5094" y="1673"/>
                    </a:lnTo>
                    <a:lnTo>
                      <a:pt x="5299" y="1775"/>
                    </a:lnTo>
                    <a:lnTo>
                      <a:pt x="5454" y="1930"/>
                    </a:lnTo>
                    <a:lnTo>
                      <a:pt x="5582" y="2084"/>
                    </a:lnTo>
                    <a:lnTo>
                      <a:pt x="5711" y="2290"/>
                    </a:lnTo>
                    <a:lnTo>
                      <a:pt x="5762" y="2496"/>
                    </a:lnTo>
                    <a:lnTo>
                      <a:pt x="5788" y="2727"/>
                    </a:lnTo>
                    <a:lnTo>
                      <a:pt x="5788" y="4039"/>
                    </a:lnTo>
                    <a:lnTo>
                      <a:pt x="5762" y="4116"/>
                    </a:lnTo>
                    <a:lnTo>
                      <a:pt x="5711" y="4193"/>
                    </a:lnTo>
                    <a:lnTo>
                      <a:pt x="5711" y="3190"/>
                    </a:lnTo>
                    <a:lnTo>
                      <a:pt x="5711" y="3113"/>
                    </a:lnTo>
                    <a:lnTo>
                      <a:pt x="5659" y="3036"/>
                    </a:lnTo>
                    <a:lnTo>
                      <a:pt x="5582" y="2984"/>
                    </a:lnTo>
                    <a:lnTo>
                      <a:pt x="5479" y="2959"/>
                    </a:lnTo>
                    <a:lnTo>
                      <a:pt x="5274" y="2959"/>
                    </a:lnTo>
                    <a:lnTo>
                      <a:pt x="5068" y="2907"/>
                    </a:lnTo>
                    <a:lnTo>
                      <a:pt x="4862" y="2804"/>
                    </a:lnTo>
                    <a:lnTo>
                      <a:pt x="4682" y="2650"/>
                    </a:lnTo>
                    <a:lnTo>
                      <a:pt x="4631" y="2624"/>
                    </a:lnTo>
                    <a:lnTo>
                      <a:pt x="4553" y="2599"/>
                    </a:lnTo>
                    <a:lnTo>
                      <a:pt x="4476" y="2599"/>
                    </a:lnTo>
                    <a:lnTo>
                      <a:pt x="4399" y="2650"/>
                    </a:lnTo>
                    <a:lnTo>
                      <a:pt x="4296" y="2727"/>
                    </a:lnTo>
                    <a:lnTo>
                      <a:pt x="4168" y="2779"/>
                    </a:lnTo>
                    <a:lnTo>
                      <a:pt x="3885" y="2881"/>
                    </a:lnTo>
                    <a:lnTo>
                      <a:pt x="3525" y="2933"/>
                    </a:lnTo>
                    <a:lnTo>
                      <a:pt x="3087" y="2959"/>
                    </a:lnTo>
                    <a:lnTo>
                      <a:pt x="3010" y="2984"/>
                    </a:lnTo>
                    <a:lnTo>
                      <a:pt x="2933" y="3036"/>
                    </a:lnTo>
                    <a:lnTo>
                      <a:pt x="2907" y="3113"/>
                    </a:lnTo>
                    <a:lnTo>
                      <a:pt x="2881" y="3190"/>
                    </a:lnTo>
                    <a:lnTo>
                      <a:pt x="2881" y="4193"/>
                    </a:lnTo>
                    <a:lnTo>
                      <a:pt x="2830" y="4116"/>
                    </a:lnTo>
                    <a:lnTo>
                      <a:pt x="2804" y="4039"/>
                    </a:lnTo>
                    <a:lnTo>
                      <a:pt x="2804" y="2727"/>
                    </a:lnTo>
                    <a:lnTo>
                      <a:pt x="2830" y="2496"/>
                    </a:lnTo>
                    <a:lnTo>
                      <a:pt x="2907" y="2290"/>
                    </a:lnTo>
                    <a:lnTo>
                      <a:pt x="3010" y="2084"/>
                    </a:lnTo>
                    <a:lnTo>
                      <a:pt x="3139" y="1930"/>
                    </a:lnTo>
                    <a:lnTo>
                      <a:pt x="3319" y="1775"/>
                    </a:lnTo>
                    <a:lnTo>
                      <a:pt x="3499" y="1673"/>
                    </a:lnTo>
                    <a:lnTo>
                      <a:pt x="3730" y="1621"/>
                    </a:lnTo>
                    <a:lnTo>
                      <a:pt x="3962" y="1595"/>
                    </a:lnTo>
                    <a:close/>
                    <a:moveTo>
                      <a:pt x="4528" y="3087"/>
                    </a:moveTo>
                    <a:lnTo>
                      <a:pt x="4682" y="3216"/>
                    </a:lnTo>
                    <a:lnTo>
                      <a:pt x="4888" y="3319"/>
                    </a:lnTo>
                    <a:lnTo>
                      <a:pt x="5068" y="3370"/>
                    </a:lnTo>
                    <a:lnTo>
                      <a:pt x="5274" y="3396"/>
                    </a:lnTo>
                    <a:lnTo>
                      <a:pt x="5274" y="4219"/>
                    </a:lnTo>
                    <a:lnTo>
                      <a:pt x="5274" y="4399"/>
                    </a:lnTo>
                    <a:lnTo>
                      <a:pt x="5196" y="4605"/>
                    </a:lnTo>
                    <a:lnTo>
                      <a:pt x="5119" y="4759"/>
                    </a:lnTo>
                    <a:lnTo>
                      <a:pt x="4991" y="4914"/>
                    </a:lnTo>
                    <a:lnTo>
                      <a:pt x="4836" y="5016"/>
                    </a:lnTo>
                    <a:lnTo>
                      <a:pt x="4682" y="5119"/>
                    </a:lnTo>
                    <a:lnTo>
                      <a:pt x="4502" y="5171"/>
                    </a:lnTo>
                    <a:lnTo>
                      <a:pt x="4296" y="5196"/>
                    </a:lnTo>
                    <a:lnTo>
                      <a:pt x="4090" y="5171"/>
                    </a:lnTo>
                    <a:lnTo>
                      <a:pt x="3910" y="5119"/>
                    </a:lnTo>
                    <a:lnTo>
                      <a:pt x="3756" y="5016"/>
                    </a:lnTo>
                    <a:lnTo>
                      <a:pt x="3602" y="4914"/>
                    </a:lnTo>
                    <a:lnTo>
                      <a:pt x="3473" y="4759"/>
                    </a:lnTo>
                    <a:lnTo>
                      <a:pt x="3396" y="4605"/>
                    </a:lnTo>
                    <a:lnTo>
                      <a:pt x="3344" y="4399"/>
                    </a:lnTo>
                    <a:lnTo>
                      <a:pt x="3319" y="4219"/>
                    </a:lnTo>
                    <a:lnTo>
                      <a:pt x="3319" y="3396"/>
                    </a:lnTo>
                    <a:lnTo>
                      <a:pt x="3679" y="3370"/>
                    </a:lnTo>
                    <a:lnTo>
                      <a:pt x="4013" y="3293"/>
                    </a:lnTo>
                    <a:lnTo>
                      <a:pt x="4296" y="3216"/>
                    </a:lnTo>
                    <a:lnTo>
                      <a:pt x="4528" y="3087"/>
                    </a:lnTo>
                    <a:close/>
                    <a:moveTo>
                      <a:pt x="4296" y="438"/>
                    </a:moveTo>
                    <a:lnTo>
                      <a:pt x="4682" y="464"/>
                    </a:lnTo>
                    <a:lnTo>
                      <a:pt x="5068" y="515"/>
                    </a:lnTo>
                    <a:lnTo>
                      <a:pt x="5454" y="618"/>
                    </a:lnTo>
                    <a:lnTo>
                      <a:pt x="5814" y="747"/>
                    </a:lnTo>
                    <a:lnTo>
                      <a:pt x="6148" y="901"/>
                    </a:lnTo>
                    <a:lnTo>
                      <a:pt x="6457" y="1107"/>
                    </a:lnTo>
                    <a:lnTo>
                      <a:pt x="6766" y="1338"/>
                    </a:lnTo>
                    <a:lnTo>
                      <a:pt x="7023" y="1570"/>
                    </a:lnTo>
                    <a:lnTo>
                      <a:pt x="7280" y="1853"/>
                    </a:lnTo>
                    <a:lnTo>
                      <a:pt x="7512" y="2136"/>
                    </a:lnTo>
                    <a:lnTo>
                      <a:pt x="7692" y="2470"/>
                    </a:lnTo>
                    <a:lnTo>
                      <a:pt x="7846" y="2804"/>
                    </a:lnTo>
                    <a:lnTo>
                      <a:pt x="8000" y="3164"/>
                    </a:lnTo>
                    <a:lnTo>
                      <a:pt x="8077" y="3525"/>
                    </a:lnTo>
                    <a:lnTo>
                      <a:pt x="8129" y="3910"/>
                    </a:lnTo>
                    <a:lnTo>
                      <a:pt x="8155" y="4296"/>
                    </a:lnTo>
                    <a:lnTo>
                      <a:pt x="8155" y="4579"/>
                    </a:lnTo>
                    <a:lnTo>
                      <a:pt x="8129" y="4811"/>
                    </a:lnTo>
                    <a:lnTo>
                      <a:pt x="8077" y="5068"/>
                    </a:lnTo>
                    <a:lnTo>
                      <a:pt x="8026" y="5325"/>
                    </a:lnTo>
                    <a:lnTo>
                      <a:pt x="7949" y="5557"/>
                    </a:lnTo>
                    <a:lnTo>
                      <a:pt x="7872" y="5788"/>
                    </a:lnTo>
                    <a:lnTo>
                      <a:pt x="7769" y="5994"/>
                    </a:lnTo>
                    <a:lnTo>
                      <a:pt x="7666" y="6225"/>
                    </a:lnTo>
                    <a:lnTo>
                      <a:pt x="7383" y="6611"/>
                    </a:lnTo>
                    <a:lnTo>
                      <a:pt x="7074" y="6997"/>
                    </a:lnTo>
                    <a:lnTo>
                      <a:pt x="6714" y="7306"/>
                    </a:lnTo>
                    <a:lnTo>
                      <a:pt x="6328" y="7589"/>
                    </a:lnTo>
                    <a:lnTo>
                      <a:pt x="6328" y="6354"/>
                    </a:lnTo>
                    <a:lnTo>
                      <a:pt x="6328" y="6148"/>
                    </a:lnTo>
                    <a:lnTo>
                      <a:pt x="6303" y="6071"/>
                    </a:lnTo>
                    <a:lnTo>
                      <a:pt x="6225" y="5994"/>
                    </a:lnTo>
                    <a:lnTo>
                      <a:pt x="6174" y="5968"/>
                    </a:lnTo>
                    <a:lnTo>
                      <a:pt x="6071" y="5942"/>
                    </a:lnTo>
                    <a:lnTo>
                      <a:pt x="5994" y="5994"/>
                    </a:lnTo>
                    <a:lnTo>
                      <a:pt x="5942" y="6045"/>
                    </a:lnTo>
                    <a:lnTo>
                      <a:pt x="5891" y="6122"/>
                    </a:lnTo>
                    <a:lnTo>
                      <a:pt x="5891" y="6200"/>
                    </a:lnTo>
                    <a:lnTo>
                      <a:pt x="5891" y="6354"/>
                    </a:lnTo>
                    <a:lnTo>
                      <a:pt x="5891" y="7820"/>
                    </a:lnTo>
                    <a:lnTo>
                      <a:pt x="5505" y="7974"/>
                    </a:lnTo>
                    <a:lnTo>
                      <a:pt x="5119" y="8077"/>
                    </a:lnTo>
                    <a:lnTo>
                      <a:pt x="4708" y="8155"/>
                    </a:lnTo>
                    <a:lnTo>
                      <a:pt x="4296" y="8180"/>
                    </a:lnTo>
                    <a:lnTo>
                      <a:pt x="3885" y="8155"/>
                    </a:lnTo>
                    <a:lnTo>
                      <a:pt x="3473" y="8077"/>
                    </a:lnTo>
                    <a:lnTo>
                      <a:pt x="3087" y="7974"/>
                    </a:lnTo>
                    <a:lnTo>
                      <a:pt x="2701" y="7820"/>
                    </a:lnTo>
                    <a:lnTo>
                      <a:pt x="2701" y="6354"/>
                    </a:lnTo>
                    <a:lnTo>
                      <a:pt x="2727" y="6174"/>
                    </a:lnTo>
                    <a:lnTo>
                      <a:pt x="2753" y="6020"/>
                    </a:lnTo>
                    <a:lnTo>
                      <a:pt x="2804" y="5865"/>
                    </a:lnTo>
                    <a:lnTo>
                      <a:pt x="2881" y="5711"/>
                    </a:lnTo>
                    <a:lnTo>
                      <a:pt x="2984" y="5582"/>
                    </a:lnTo>
                    <a:lnTo>
                      <a:pt x="3087" y="5454"/>
                    </a:lnTo>
                    <a:lnTo>
                      <a:pt x="3216" y="5351"/>
                    </a:lnTo>
                    <a:lnTo>
                      <a:pt x="3344" y="5274"/>
                    </a:lnTo>
                    <a:lnTo>
                      <a:pt x="3550" y="5428"/>
                    </a:lnTo>
                    <a:lnTo>
                      <a:pt x="3782" y="5531"/>
                    </a:lnTo>
                    <a:lnTo>
                      <a:pt x="4039" y="5608"/>
                    </a:lnTo>
                    <a:lnTo>
                      <a:pt x="4296" y="5634"/>
                    </a:lnTo>
                    <a:lnTo>
                      <a:pt x="4579" y="5608"/>
                    </a:lnTo>
                    <a:lnTo>
                      <a:pt x="4811" y="5531"/>
                    </a:lnTo>
                    <a:lnTo>
                      <a:pt x="5042" y="5428"/>
                    </a:lnTo>
                    <a:lnTo>
                      <a:pt x="5248" y="5274"/>
                    </a:lnTo>
                    <a:lnTo>
                      <a:pt x="5402" y="5377"/>
                    </a:lnTo>
                    <a:lnTo>
                      <a:pt x="5557" y="5505"/>
                    </a:lnTo>
                    <a:lnTo>
                      <a:pt x="5634" y="5557"/>
                    </a:lnTo>
                    <a:lnTo>
                      <a:pt x="5711" y="5582"/>
                    </a:lnTo>
                    <a:lnTo>
                      <a:pt x="5788" y="5557"/>
                    </a:lnTo>
                    <a:lnTo>
                      <a:pt x="5865" y="5505"/>
                    </a:lnTo>
                    <a:lnTo>
                      <a:pt x="5917" y="5454"/>
                    </a:lnTo>
                    <a:lnTo>
                      <a:pt x="5942" y="5351"/>
                    </a:lnTo>
                    <a:lnTo>
                      <a:pt x="5917" y="5274"/>
                    </a:lnTo>
                    <a:lnTo>
                      <a:pt x="5865" y="5196"/>
                    </a:lnTo>
                    <a:lnTo>
                      <a:pt x="5711" y="5042"/>
                    </a:lnTo>
                    <a:lnTo>
                      <a:pt x="5531" y="4914"/>
                    </a:lnTo>
                    <a:lnTo>
                      <a:pt x="5608" y="4785"/>
                    </a:lnTo>
                    <a:lnTo>
                      <a:pt x="5659" y="4656"/>
                    </a:lnTo>
                    <a:lnTo>
                      <a:pt x="5762" y="4631"/>
                    </a:lnTo>
                    <a:lnTo>
                      <a:pt x="5865" y="4605"/>
                    </a:lnTo>
                    <a:lnTo>
                      <a:pt x="5968" y="4528"/>
                    </a:lnTo>
                    <a:lnTo>
                      <a:pt x="6045" y="4476"/>
                    </a:lnTo>
                    <a:lnTo>
                      <a:pt x="6122" y="4373"/>
                    </a:lnTo>
                    <a:lnTo>
                      <a:pt x="6174" y="4270"/>
                    </a:lnTo>
                    <a:lnTo>
                      <a:pt x="6225" y="4168"/>
                    </a:lnTo>
                    <a:lnTo>
                      <a:pt x="6225" y="4039"/>
                    </a:lnTo>
                    <a:lnTo>
                      <a:pt x="6225" y="2727"/>
                    </a:lnTo>
                    <a:lnTo>
                      <a:pt x="6225" y="2573"/>
                    </a:lnTo>
                    <a:lnTo>
                      <a:pt x="6200" y="2418"/>
                    </a:lnTo>
                    <a:lnTo>
                      <a:pt x="6148" y="2264"/>
                    </a:lnTo>
                    <a:lnTo>
                      <a:pt x="6097" y="2110"/>
                    </a:lnTo>
                    <a:lnTo>
                      <a:pt x="5968" y="1853"/>
                    </a:lnTo>
                    <a:lnTo>
                      <a:pt x="5762" y="1621"/>
                    </a:lnTo>
                    <a:lnTo>
                      <a:pt x="5531" y="1415"/>
                    </a:lnTo>
                    <a:lnTo>
                      <a:pt x="5274" y="1287"/>
                    </a:lnTo>
                    <a:lnTo>
                      <a:pt x="5119" y="1235"/>
                    </a:lnTo>
                    <a:lnTo>
                      <a:pt x="4965" y="1184"/>
                    </a:lnTo>
                    <a:lnTo>
                      <a:pt x="4811" y="1158"/>
                    </a:lnTo>
                    <a:lnTo>
                      <a:pt x="4425" y="1158"/>
                    </a:lnTo>
                    <a:lnTo>
                      <a:pt x="4451" y="1081"/>
                    </a:lnTo>
                    <a:lnTo>
                      <a:pt x="4451" y="1004"/>
                    </a:lnTo>
                    <a:lnTo>
                      <a:pt x="4425" y="927"/>
                    </a:lnTo>
                    <a:lnTo>
                      <a:pt x="4373" y="875"/>
                    </a:lnTo>
                    <a:lnTo>
                      <a:pt x="4296" y="824"/>
                    </a:lnTo>
                    <a:lnTo>
                      <a:pt x="4219" y="824"/>
                    </a:lnTo>
                    <a:lnTo>
                      <a:pt x="4116" y="849"/>
                    </a:lnTo>
                    <a:lnTo>
                      <a:pt x="4065" y="901"/>
                    </a:lnTo>
                    <a:lnTo>
                      <a:pt x="3936" y="1055"/>
                    </a:lnTo>
                    <a:lnTo>
                      <a:pt x="3833" y="978"/>
                    </a:lnTo>
                    <a:lnTo>
                      <a:pt x="3756" y="927"/>
                    </a:lnTo>
                    <a:lnTo>
                      <a:pt x="3679" y="901"/>
                    </a:lnTo>
                    <a:lnTo>
                      <a:pt x="3602" y="927"/>
                    </a:lnTo>
                    <a:lnTo>
                      <a:pt x="3525" y="978"/>
                    </a:lnTo>
                    <a:lnTo>
                      <a:pt x="3473" y="1055"/>
                    </a:lnTo>
                    <a:lnTo>
                      <a:pt x="3473" y="1132"/>
                    </a:lnTo>
                    <a:lnTo>
                      <a:pt x="3499" y="1235"/>
                    </a:lnTo>
                    <a:lnTo>
                      <a:pt x="3267" y="1312"/>
                    </a:lnTo>
                    <a:lnTo>
                      <a:pt x="3036" y="1441"/>
                    </a:lnTo>
                    <a:lnTo>
                      <a:pt x="2856" y="1595"/>
                    </a:lnTo>
                    <a:lnTo>
                      <a:pt x="2701" y="1775"/>
                    </a:lnTo>
                    <a:lnTo>
                      <a:pt x="2547" y="1981"/>
                    </a:lnTo>
                    <a:lnTo>
                      <a:pt x="2470" y="2213"/>
                    </a:lnTo>
                    <a:lnTo>
                      <a:pt x="2393" y="2470"/>
                    </a:lnTo>
                    <a:lnTo>
                      <a:pt x="2367" y="2727"/>
                    </a:lnTo>
                    <a:lnTo>
                      <a:pt x="2367" y="4039"/>
                    </a:lnTo>
                    <a:lnTo>
                      <a:pt x="2393" y="4168"/>
                    </a:lnTo>
                    <a:lnTo>
                      <a:pt x="2418" y="4270"/>
                    </a:lnTo>
                    <a:lnTo>
                      <a:pt x="2470" y="4373"/>
                    </a:lnTo>
                    <a:lnTo>
                      <a:pt x="2547" y="4476"/>
                    </a:lnTo>
                    <a:lnTo>
                      <a:pt x="2624" y="4528"/>
                    </a:lnTo>
                    <a:lnTo>
                      <a:pt x="2727" y="4605"/>
                    </a:lnTo>
                    <a:lnTo>
                      <a:pt x="2830" y="4631"/>
                    </a:lnTo>
                    <a:lnTo>
                      <a:pt x="2959" y="4656"/>
                    </a:lnTo>
                    <a:lnTo>
                      <a:pt x="3010" y="4785"/>
                    </a:lnTo>
                    <a:lnTo>
                      <a:pt x="3062" y="4914"/>
                    </a:lnTo>
                    <a:lnTo>
                      <a:pt x="2907" y="5042"/>
                    </a:lnTo>
                    <a:lnTo>
                      <a:pt x="2727" y="5196"/>
                    </a:lnTo>
                    <a:lnTo>
                      <a:pt x="2599" y="5351"/>
                    </a:lnTo>
                    <a:lnTo>
                      <a:pt x="2496" y="5531"/>
                    </a:lnTo>
                    <a:lnTo>
                      <a:pt x="2393" y="5711"/>
                    </a:lnTo>
                    <a:lnTo>
                      <a:pt x="2316" y="5917"/>
                    </a:lnTo>
                    <a:lnTo>
                      <a:pt x="2290" y="6122"/>
                    </a:lnTo>
                    <a:lnTo>
                      <a:pt x="2264" y="6354"/>
                    </a:lnTo>
                    <a:lnTo>
                      <a:pt x="2264" y="7589"/>
                    </a:lnTo>
                    <a:lnTo>
                      <a:pt x="1878" y="7306"/>
                    </a:lnTo>
                    <a:lnTo>
                      <a:pt x="1518" y="6997"/>
                    </a:lnTo>
                    <a:lnTo>
                      <a:pt x="1210" y="6611"/>
                    </a:lnTo>
                    <a:lnTo>
                      <a:pt x="952" y="6225"/>
                    </a:lnTo>
                    <a:lnTo>
                      <a:pt x="824" y="5994"/>
                    </a:lnTo>
                    <a:lnTo>
                      <a:pt x="721" y="5788"/>
                    </a:lnTo>
                    <a:lnTo>
                      <a:pt x="644" y="5557"/>
                    </a:lnTo>
                    <a:lnTo>
                      <a:pt x="566" y="5325"/>
                    </a:lnTo>
                    <a:lnTo>
                      <a:pt x="515" y="5068"/>
                    </a:lnTo>
                    <a:lnTo>
                      <a:pt x="464" y="4811"/>
                    </a:lnTo>
                    <a:lnTo>
                      <a:pt x="438" y="4579"/>
                    </a:lnTo>
                    <a:lnTo>
                      <a:pt x="438" y="4296"/>
                    </a:lnTo>
                    <a:lnTo>
                      <a:pt x="464" y="3910"/>
                    </a:lnTo>
                    <a:lnTo>
                      <a:pt x="515" y="3525"/>
                    </a:lnTo>
                    <a:lnTo>
                      <a:pt x="618" y="3164"/>
                    </a:lnTo>
                    <a:lnTo>
                      <a:pt x="747" y="2804"/>
                    </a:lnTo>
                    <a:lnTo>
                      <a:pt x="901" y="2470"/>
                    </a:lnTo>
                    <a:lnTo>
                      <a:pt x="1107" y="2136"/>
                    </a:lnTo>
                    <a:lnTo>
                      <a:pt x="1312" y="1853"/>
                    </a:lnTo>
                    <a:lnTo>
                      <a:pt x="1570" y="1570"/>
                    </a:lnTo>
                    <a:lnTo>
                      <a:pt x="1853" y="1338"/>
                    </a:lnTo>
                    <a:lnTo>
                      <a:pt x="2136" y="1107"/>
                    </a:lnTo>
                    <a:lnTo>
                      <a:pt x="2470" y="901"/>
                    </a:lnTo>
                    <a:lnTo>
                      <a:pt x="2804" y="747"/>
                    </a:lnTo>
                    <a:lnTo>
                      <a:pt x="3139" y="618"/>
                    </a:lnTo>
                    <a:lnTo>
                      <a:pt x="3525" y="515"/>
                    </a:lnTo>
                    <a:lnTo>
                      <a:pt x="3910" y="464"/>
                    </a:lnTo>
                    <a:lnTo>
                      <a:pt x="4296" y="438"/>
                    </a:lnTo>
                    <a:close/>
                    <a:moveTo>
                      <a:pt x="4296" y="1"/>
                    </a:moveTo>
                    <a:lnTo>
                      <a:pt x="3859" y="26"/>
                    </a:lnTo>
                    <a:lnTo>
                      <a:pt x="3422" y="103"/>
                    </a:lnTo>
                    <a:lnTo>
                      <a:pt x="3010" y="206"/>
                    </a:lnTo>
                    <a:lnTo>
                      <a:pt x="2624" y="335"/>
                    </a:lnTo>
                    <a:lnTo>
                      <a:pt x="2238" y="541"/>
                    </a:lnTo>
                    <a:lnTo>
                      <a:pt x="1904" y="747"/>
                    </a:lnTo>
                    <a:lnTo>
                      <a:pt x="1570" y="978"/>
                    </a:lnTo>
                    <a:lnTo>
                      <a:pt x="1261" y="1261"/>
                    </a:lnTo>
                    <a:lnTo>
                      <a:pt x="978" y="1570"/>
                    </a:lnTo>
                    <a:lnTo>
                      <a:pt x="747" y="1904"/>
                    </a:lnTo>
                    <a:lnTo>
                      <a:pt x="515" y="2264"/>
                    </a:lnTo>
                    <a:lnTo>
                      <a:pt x="335" y="2624"/>
                    </a:lnTo>
                    <a:lnTo>
                      <a:pt x="206" y="3036"/>
                    </a:lnTo>
                    <a:lnTo>
                      <a:pt x="78" y="3447"/>
                    </a:lnTo>
                    <a:lnTo>
                      <a:pt x="26" y="3859"/>
                    </a:lnTo>
                    <a:lnTo>
                      <a:pt x="1" y="4296"/>
                    </a:lnTo>
                    <a:lnTo>
                      <a:pt x="26" y="4759"/>
                    </a:lnTo>
                    <a:lnTo>
                      <a:pt x="78" y="5171"/>
                    </a:lnTo>
                    <a:lnTo>
                      <a:pt x="206" y="5582"/>
                    </a:lnTo>
                    <a:lnTo>
                      <a:pt x="335" y="5994"/>
                    </a:lnTo>
                    <a:lnTo>
                      <a:pt x="515" y="6354"/>
                    </a:lnTo>
                    <a:lnTo>
                      <a:pt x="747" y="6714"/>
                    </a:lnTo>
                    <a:lnTo>
                      <a:pt x="978" y="7048"/>
                    </a:lnTo>
                    <a:lnTo>
                      <a:pt x="1261" y="7357"/>
                    </a:lnTo>
                    <a:lnTo>
                      <a:pt x="1570" y="7614"/>
                    </a:lnTo>
                    <a:lnTo>
                      <a:pt x="1904" y="7872"/>
                    </a:lnTo>
                    <a:lnTo>
                      <a:pt x="2238" y="8077"/>
                    </a:lnTo>
                    <a:lnTo>
                      <a:pt x="2624" y="8257"/>
                    </a:lnTo>
                    <a:lnTo>
                      <a:pt x="3010" y="8412"/>
                    </a:lnTo>
                    <a:lnTo>
                      <a:pt x="3422" y="8515"/>
                    </a:lnTo>
                    <a:lnTo>
                      <a:pt x="3859" y="8592"/>
                    </a:lnTo>
                    <a:lnTo>
                      <a:pt x="4296" y="8618"/>
                    </a:lnTo>
                    <a:lnTo>
                      <a:pt x="4733" y="8592"/>
                    </a:lnTo>
                    <a:lnTo>
                      <a:pt x="5171" y="8515"/>
                    </a:lnTo>
                    <a:lnTo>
                      <a:pt x="5582" y="8412"/>
                    </a:lnTo>
                    <a:lnTo>
                      <a:pt x="5968" y="8257"/>
                    </a:lnTo>
                    <a:lnTo>
                      <a:pt x="6354" y="8077"/>
                    </a:lnTo>
                    <a:lnTo>
                      <a:pt x="6714" y="7872"/>
                    </a:lnTo>
                    <a:lnTo>
                      <a:pt x="7023" y="7614"/>
                    </a:lnTo>
                    <a:lnTo>
                      <a:pt x="7331" y="7357"/>
                    </a:lnTo>
                    <a:lnTo>
                      <a:pt x="7614" y="7048"/>
                    </a:lnTo>
                    <a:lnTo>
                      <a:pt x="7872" y="6714"/>
                    </a:lnTo>
                    <a:lnTo>
                      <a:pt x="8077" y="6354"/>
                    </a:lnTo>
                    <a:lnTo>
                      <a:pt x="8257" y="5994"/>
                    </a:lnTo>
                    <a:lnTo>
                      <a:pt x="8412" y="5582"/>
                    </a:lnTo>
                    <a:lnTo>
                      <a:pt x="8515" y="5171"/>
                    </a:lnTo>
                    <a:lnTo>
                      <a:pt x="8566" y="4759"/>
                    </a:lnTo>
                    <a:lnTo>
                      <a:pt x="8592" y="4296"/>
                    </a:lnTo>
                    <a:lnTo>
                      <a:pt x="8566" y="3859"/>
                    </a:lnTo>
                    <a:lnTo>
                      <a:pt x="8515" y="3447"/>
                    </a:lnTo>
                    <a:lnTo>
                      <a:pt x="8412" y="3036"/>
                    </a:lnTo>
                    <a:lnTo>
                      <a:pt x="8257" y="2624"/>
                    </a:lnTo>
                    <a:lnTo>
                      <a:pt x="8077" y="2264"/>
                    </a:lnTo>
                    <a:lnTo>
                      <a:pt x="7872" y="1904"/>
                    </a:lnTo>
                    <a:lnTo>
                      <a:pt x="7614" y="1570"/>
                    </a:lnTo>
                    <a:lnTo>
                      <a:pt x="7331" y="1261"/>
                    </a:lnTo>
                    <a:lnTo>
                      <a:pt x="7023" y="1004"/>
                    </a:lnTo>
                    <a:lnTo>
                      <a:pt x="6714" y="747"/>
                    </a:lnTo>
                    <a:lnTo>
                      <a:pt x="6354" y="541"/>
                    </a:lnTo>
                    <a:lnTo>
                      <a:pt x="5968" y="335"/>
                    </a:lnTo>
                    <a:lnTo>
                      <a:pt x="5582" y="206"/>
                    </a:lnTo>
                    <a:lnTo>
                      <a:pt x="5171" y="103"/>
                    </a:lnTo>
                    <a:lnTo>
                      <a:pt x="4733" y="26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85;p32">
                <a:extLst>
                  <a:ext uri="{FF2B5EF4-FFF2-40B4-BE49-F238E27FC236}">
                    <a16:creationId xmlns:a16="http://schemas.microsoft.com/office/drawing/2014/main" id="{3498A167-8D77-4DD2-B399-6E519D4E4DB2}"/>
                  </a:ext>
                </a:extLst>
              </p:cNvPr>
              <p:cNvSpPr/>
              <p:nvPr/>
            </p:nvSpPr>
            <p:spPr>
              <a:xfrm>
                <a:off x="238125" y="749225"/>
                <a:ext cx="372350" cy="372350"/>
              </a:xfrm>
              <a:custGeom>
                <a:avLst/>
                <a:gdLst/>
                <a:ahLst/>
                <a:cxnLst/>
                <a:rect l="l" t="t" r="r" b="b"/>
                <a:pathLst>
                  <a:path w="14894" h="14894" extrusionOk="0">
                    <a:moveTo>
                      <a:pt x="10572" y="8411"/>
                    </a:moveTo>
                    <a:lnTo>
                      <a:pt x="11369" y="9209"/>
                    </a:lnTo>
                    <a:lnTo>
                      <a:pt x="11395" y="9234"/>
                    </a:lnTo>
                    <a:lnTo>
                      <a:pt x="11369" y="9260"/>
                    </a:lnTo>
                    <a:lnTo>
                      <a:pt x="9260" y="11369"/>
                    </a:lnTo>
                    <a:lnTo>
                      <a:pt x="9234" y="11395"/>
                    </a:lnTo>
                    <a:lnTo>
                      <a:pt x="9209" y="11369"/>
                    </a:lnTo>
                    <a:lnTo>
                      <a:pt x="8385" y="10572"/>
                    </a:lnTo>
                    <a:lnTo>
                      <a:pt x="8720" y="10366"/>
                    </a:lnTo>
                    <a:lnTo>
                      <a:pt x="9029" y="10160"/>
                    </a:lnTo>
                    <a:lnTo>
                      <a:pt x="9337" y="9903"/>
                    </a:lnTo>
                    <a:lnTo>
                      <a:pt x="9620" y="9646"/>
                    </a:lnTo>
                    <a:lnTo>
                      <a:pt x="9903" y="9337"/>
                    </a:lnTo>
                    <a:lnTo>
                      <a:pt x="10135" y="9054"/>
                    </a:lnTo>
                    <a:lnTo>
                      <a:pt x="10366" y="8720"/>
                    </a:lnTo>
                    <a:lnTo>
                      <a:pt x="10572" y="8411"/>
                    </a:lnTo>
                    <a:close/>
                    <a:moveTo>
                      <a:pt x="5710" y="0"/>
                    </a:moveTo>
                    <a:lnTo>
                      <a:pt x="5144" y="26"/>
                    </a:lnTo>
                    <a:lnTo>
                      <a:pt x="4604" y="103"/>
                    </a:lnTo>
                    <a:lnTo>
                      <a:pt x="4090" y="206"/>
                    </a:lnTo>
                    <a:lnTo>
                      <a:pt x="3575" y="386"/>
                    </a:lnTo>
                    <a:lnTo>
                      <a:pt x="3087" y="617"/>
                    </a:lnTo>
                    <a:lnTo>
                      <a:pt x="2598" y="875"/>
                    </a:lnTo>
                    <a:lnTo>
                      <a:pt x="2161" y="1183"/>
                    </a:lnTo>
                    <a:lnTo>
                      <a:pt x="1749" y="1543"/>
                    </a:lnTo>
                    <a:lnTo>
                      <a:pt x="1698" y="1621"/>
                    </a:lnTo>
                    <a:lnTo>
                      <a:pt x="1672" y="1698"/>
                    </a:lnTo>
                    <a:lnTo>
                      <a:pt x="1698" y="1801"/>
                    </a:lnTo>
                    <a:lnTo>
                      <a:pt x="1749" y="1852"/>
                    </a:lnTo>
                    <a:lnTo>
                      <a:pt x="1801" y="1903"/>
                    </a:lnTo>
                    <a:lnTo>
                      <a:pt x="1903" y="1929"/>
                    </a:lnTo>
                    <a:lnTo>
                      <a:pt x="1981" y="1929"/>
                    </a:lnTo>
                    <a:lnTo>
                      <a:pt x="2058" y="1878"/>
                    </a:lnTo>
                    <a:lnTo>
                      <a:pt x="2418" y="1543"/>
                    </a:lnTo>
                    <a:lnTo>
                      <a:pt x="2829" y="1260"/>
                    </a:lnTo>
                    <a:lnTo>
                      <a:pt x="3267" y="1003"/>
                    </a:lnTo>
                    <a:lnTo>
                      <a:pt x="3704" y="797"/>
                    </a:lnTo>
                    <a:lnTo>
                      <a:pt x="4167" y="643"/>
                    </a:lnTo>
                    <a:lnTo>
                      <a:pt x="4656" y="540"/>
                    </a:lnTo>
                    <a:lnTo>
                      <a:pt x="5144" y="463"/>
                    </a:lnTo>
                    <a:lnTo>
                      <a:pt x="5633" y="437"/>
                    </a:lnTo>
                    <a:lnTo>
                      <a:pt x="6173" y="463"/>
                    </a:lnTo>
                    <a:lnTo>
                      <a:pt x="6688" y="540"/>
                    </a:lnTo>
                    <a:lnTo>
                      <a:pt x="7177" y="669"/>
                    </a:lnTo>
                    <a:lnTo>
                      <a:pt x="7665" y="849"/>
                    </a:lnTo>
                    <a:lnTo>
                      <a:pt x="8128" y="1055"/>
                    </a:lnTo>
                    <a:lnTo>
                      <a:pt x="8540" y="1338"/>
                    </a:lnTo>
                    <a:lnTo>
                      <a:pt x="8951" y="1621"/>
                    </a:lnTo>
                    <a:lnTo>
                      <a:pt x="9312" y="1955"/>
                    </a:lnTo>
                    <a:lnTo>
                      <a:pt x="9646" y="2341"/>
                    </a:lnTo>
                    <a:lnTo>
                      <a:pt x="9955" y="2727"/>
                    </a:lnTo>
                    <a:lnTo>
                      <a:pt x="10212" y="3164"/>
                    </a:lnTo>
                    <a:lnTo>
                      <a:pt x="10443" y="3627"/>
                    </a:lnTo>
                    <a:lnTo>
                      <a:pt x="10598" y="4090"/>
                    </a:lnTo>
                    <a:lnTo>
                      <a:pt x="10726" y="4604"/>
                    </a:lnTo>
                    <a:lnTo>
                      <a:pt x="10803" y="5119"/>
                    </a:lnTo>
                    <a:lnTo>
                      <a:pt x="10855" y="5633"/>
                    </a:lnTo>
                    <a:lnTo>
                      <a:pt x="10803" y="6173"/>
                    </a:lnTo>
                    <a:lnTo>
                      <a:pt x="10726" y="6688"/>
                    </a:lnTo>
                    <a:lnTo>
                      <a:pt x="10598" y="7202"/>
                    </a:lnTo>
                    <a:lnTo>
                      <a:pt x="10443" y="7665"/>
                    </a:lnTo>
                    <a:lnTo>
                      <a:pt x="10212" y="8128"/>
                    </a:lnTo>
                    <a:lnTo>
                      <a:pt x="9955" y="8566"/>
                    </a:lnTo>
                    <a:lnTo>
                      <a:pt x="9646" y="8951"/>
                    </a:lnTo>
                    <a:lnTo>
                      <a:pt x="9312" y="9337"/>
                    </a:lnTo>
                    <a:lnTo>
                      <a:pt x="8951" y="9672"/>
                    </a:lnTo>
                    <a:lnTo>
                      <a:pt x="8540" y="9955"/>
                    </a:lnTo>
                    <a:lnTo>
                      <a:pt x="8128" y="10212"/>
                    </a:lnTo>
                    <a:lnTo>
                      <a:pt x="7665" y="10443"/>
                    </a:lnTo>
                    <a:lnTo>
                      <a:pt x="7177" y="10623"/>
                    </a:lnTo>
                    <a:lnTo>
                      <a:pt x="6688" y="10752"/>
                    </a:lnTo>
                    <a:lnTo>
                      <a:pt x="6173" y="10829"/>
                    </a:lnTo>
                    <a:lnTo>
                      <a:pt x="5633" y="10855"/>
                    </a:lnTo>
                    <a:lnTo>
                      <a:pt x="5119" y="10829"/>
                    </a:lnTo>
                    <a:lnTo>
                      <a:pt x="4604" y="10752"/>
                    </a:lnTo>
                    <a:lnTo>
                      <a:pt x="4141" y="10623"/>
                    </a:lnTo>
                    <a:lnTo>
                      <a:pt x="3678" y="10469"/>
                    </a:lnTo>
                    <a:lnTo>
                      <a:pt x="3215" y="10263"/>
                    </a:lnTo>
                    <a:lnTo>
                      <a:pt x="2804" y="10006"/>
                    </a:lnTo>
                    <a:lnTo>
                      <a:pt x="2418" y="9723"/>
                    </a:lnTo>
                    <a:lnTo>
                      <a:pt x="2058" y="9414"/>
                    </a:lnTo>
                    <a:lnTo>
                      <a:pt x="1723" y="9080"/>
                    </a:lnTo>
                    <a:lnTo>
                      <a:pt x="1415" y="8694"/>
                    </a:lnTo>
                    <a:lnTo>
                      <a:pt x="1158" y="8308"/>
                    </a:lnTo>
                    <a:lnTo>
                      <a:pt x="926" y="7871"/>
                    </a:lnTo>
                    <a:lnTo>
                      <a:pt x="746" y="7434"/>
                    </a:lnTo>
                    <a:lnTo>
                      <a:pt x="592" y="6945"/>
                    </a:lnTo>
                    <a:lnTo>
                      <a:pt x="489" y="6482"/>
                    </a:lnTo>
                    <a:lnTo>
                      <a:pt x="437" y="5968"/>
                    </a:lnTo>
                    <a:lnTo>
                      <a:pt x="437" y="5505"/>
                    </a:lnTo>
                    <a:lnTo>
                      <a:pt x="463" y="5042"/>
                    </a:lnTo>
                    <a:lnTo>
                      <a:pt x="540" y="4579"/>
                    </a:lnTo>
                    <a:lnTo>
                      <a:pt x="643" y="4141"/>
                    </a:lnTo>
                    <a:lnTo>
                      <a:pt x="797" y="3704"/>
                    </a:lnTo>
                    <a:lnTo>
                      <a:pt x="1003" y="3292"/>
                    </a:lnTo>
                    <a:lnTo>
                      <a:pt x="1235" y="2881"/>
                    </a:lnTo>
                    <a:lnTo>
                      <a:pt x="1492" y="2495"/>
                    </a:lnTo>
                    <a:lnTo>
                      <a:pt x="1518" y="2418"/>
                    </a:lnTo>
                    <a:lnTo>
                      <a:pt x="1543" y="2341"/>
                    </a:lnTo>
                    <a:lnTo>
                      <a:pt x="1518" y="2264"/>
                    </a:lnTo>
                    <a:lnTo>
                      <a:pt x="1440" y="2186"/>
                    </a:lnTo>
                    <a:lnTo>
                      <a:pt x="1363" y="2161"/>
                    </a:lnTo>
                    <a:lnTo>
                      <a:pt x="1286" y="2161"/>
                    </a:lnTo>
                    <a:lnTo>
                      <a:pt x="1209" y="2186"/>
                    </a:lnTo>
                    <a:lnTo>
                      <a:pt x="1132" y="2238"/>
                    </a:lnTo>
                    <a:lnTo>
                      <a:pt x="849" y="2649"/>
                    </a:lnTo>
                    <a:lnTo>
                      <a:pt x="617" y="3087"/>
                    </a:lnTo>
                    <a:lnTo>
                      <a:pt x="412" y="3550"/>
                    </a:lnTo>
                    <a:lnTo>
                      <a:pt x="232" y="4013"/>
                    </a:lnTo>
                    <a:lnTo>
                      <a:pt x="103" y="4501"/>
                    </a:lnTo>
                    <a:lnTo>
                      <a:pt x="26" y="4990"/>
                    </a:lnTo>
                    <a:lnTo>
                      <a:pt x="0" y="5505"/>
                    </a:lnTo>
                    <a:lnTo>
                      <a:pt x="0" y="5993"/>
                    </a:lnTo>
                    <a:lnTo>
                      <a:pt x="77" y="6533"/>
                    </a:lnTo>
                    <a:lnTo>
                      <a:pt x="180" y="7074"/>
                    </a:lnTo>
                    <a:lnTo>
                      <a:pt x="334" y="7562"/>
                    </a:lnTo>
                    <a:lnTo>
                      <a:pt x="540" y="8051"/>
                    </a:lnTo>
                    <a:lnTo>
                      <a:pt x="772" y="8514"/>
                    </a:lnTo>
                    <a:lnTo>
                      <a:pt x="1080" y="8951"/>
                    </a:lnTo>
                    <a:lnTo>
                      <a:pt x="1389" y="9363"/>
                    </a:lnTo>
                    <a:lnTo>
                      <a:pt x="1749" y="9749"/>
                    </a:lnTo>
                    <a:lnTo>
                      <a:pt x="2135" y="10083"/>
                    </a:lnTo>
                    <a:lnTo>
                      <a:pt x="2572" y="10392"/>
                    </a:lnTo>
                    <a:lnTo>
                      <a:pt x="3010" y="10649"/>
                    </a:lnTo>
                    <a:lnTo>
                      <a:pt x="3498" y="10881"/>
                    </a:lnTo>
                    <a:lnTo>
                      <a:pt x="4013" y="11061"/>
                    </a:lnTo>
                    <a:lnTo>
                      <a:pt x="4527" y="11189"/>
                    </a:lnTo>
                    <a:lnTo>
                      <a:pt x="5067" y="11266"/>
                    </a:lnTo>
                    <a:lnTo>
                      <a:pt x="5633" y="11292"/>
                    </a:lnTo>
                    <a:lnTo>
                      <a:pt x="5942" y="11266"/>
                    </a:lnTo>
                    <a:lnTo>
                      <a:pt x="6251" y="11266"/>
                    </a:lnTo>
                    <a:lnTo>
                      <a:pt x="6559" y="11215"/>
                    </a:lnTo>
                    <a:lnTo>
                      <a:pt x="6842" y="11163"/>
                    </a:lnTo>
                    <a:lnTo>
                      <a:pt x="7151" y="11086"/>
                    </a:lnTo>
                    <a:lnTo>
                      <a:pt x="7434" y="11009"/>
                    </a:lnTo>
                    <a:lnTo>
                      <a:pt x="7717" y="10906"/>
                    </a:lnTo>
                    <a:lnTo>
                      <a:pt x="7974" y="10778"/>
                    </a:lnTo>
                    <a:lnTo>
                      <a:pt x="8900" y="11678"/>
                    </a:lnTo>
                    <a:lnTo>
                      <a:pt x="8977" y="11755"/>
                    </a:lnTo>
                    <a:lnTo>
                      <a:pt x="9054" y="11781"/>
                    </a:lnTo>
                    <a:lnTo>
                      <a:pt x="9131" y="11832"/>
                    </a:lnTo>
                    <a:lnTo>
                      <a:pt x="9312" y="11832"/>
                    </a:lnTo>
                    <a:lnTo>
                      <a:pt x="9414" y="11781"/>
                    </a:lnTo>
                    <a:lnTo>
                      <a:pt x="9492" y="11755"/>
                    </a:lnTo>
                    <a:lnTo>
                      <a:pt x="9569" y="11678"/>
                    </a:lnTo>
                    <a:lnTo>
                      <a:pt x="9646" y="11601"/>
                    </a:lnTo>
                    <a:lnTo>
                      <a:pt x="11112" y="13067"/>
                    </a:lnTo>
                    <a:lnTo>
                      <a:pt x="11189" y="13118"/>
                    </a:lnTo>
                    <a:lnTo>
                      <a:pt x="11266" y="13144"/>
                    </a:lnTo>
                    <a:lnTo>
                      <a:pt x="11369" y="13118"/>
                    </a:lnTo>
                    <a:lnTo>
                      <a:pt x="11421" y="13067"/>
                    </a:lnTo>
                    <a:lnTo>
                      <a:pt x="11472" y="13015"/>
                    </a:lnTo>
                    <a:lnTo>
                      <a:pt x="11498" y="12913"/>
                    </a:lnTo>
                    <a:lnTo>
                      <a:pt x="11472" y="12835"/>
                    </a:lnTo>
                    <a:lnTo>
                      <a:pt x="11421" y="12758"/>
                    </a:lnTo>
                    <a:lnTo>
                      <a:pt x="9955" y="11292"/>
                    </a:lnTo>
                    <a:lnTo>
                      <a:pt x="11292" y="9980"/>
                    </a:lnTo>
                    <a:lnTo>
                      <a:pt x="14173" y="12861"/>
                    </a:lnTo>
                    <a:lnTo>
                      <a:pt x="14302" y="13015"/>
                    </a:lnTo>
                    <a:lnTo>
                      <a:pt x="14379" y="13170"/>
                    </a:lnTo>
                    <a:lnTo>
                      <a:pt x="14430" y="13350"/>
                    </a:lnTo>
                    <a:lnTo>
                      <a:pt x="14456" y="13530"/>
                    </a:lnTo>
                    <a:lnTo>
                      <a:pt x="14430" y="13710"/>
                    </a:lnTo>
                    <a:lnTo>
                      <a:pt x="14379" y="13890"/>
                    </a:lnTo>
                    <a:lnTo>
                      <a:pt x="14302" y="14044"/>
                    </a:lnTo>
                    <a:lnTo>
                      <a:pt x="14173" y="14199"/>
                    </a:lnTo>
                    <a:lnTo>
                      <a:pt x="14044" y="14302"/>
                    </a:lnTo>
                    <a:lnTo>
                      <a:pt x="13864" y="14404"/>
                    </a:lnTo>
                    <a:lnTo>
                      <a:pt x="13710" y="14456"/>
                    </a:lnTo>
                    <a:lnTo>
                      <a:pt x="13350" y="14456"/>
                    </a:lnTo>
                    <a:lnTo>
                      <a:pt x="13170" y="14404"/>
                    </a:lnTo>
                    <a:lnTo>
                      <a:pt x="12990" y="14302"/>
                    </a:lnTo>
                    <a:lnTo>
                      <a:pt x="12861" y="14199"/>
                    </a:lnTo>
                    <a:lnTo>
                      <a:pt x="12038" y="13376"/>
                    </a:lnTo>
                    <a:lnTo>
                      <a:pt x="11987" y="13324"/>
                    </a:lnTo>
                    <a:lnTo>
                      <a:pt x="11807" y="13324"/>
                    </a:lnTo>
                    <a:lnTo>
                      <a:pt x="11729" y="13376"/>
                    </a:lnTo>
                    <a:lnTo>
                      <a:pt x="11704" y="13453"/>
                    </a:lnTo>
                    <a:lnTo>
                      <a:pt x="11678" y="13530"/>
                    </a:lnTo>
                    <a:lnTo>
                      <a:pt x="11704" y="13633"/>
                    </a:lnTo>
                    <a:lnTo>
                      <a:pt x="11729" y="13684"/>
                    </a:lnTo>
                    <a:lnTo>
                      <a:pt x="12553" y="14507"/>
                    </a:lnTo>
                    <a:lnTo>
                      <a:pt x="12758" y="14687"/>
                    </a:lnTo>
                    <a:lnTo>
                      <a:pt x="12990" y="14790"/>
                    </a:lnTo>
                    <a:lnTo>
                      <a:pt x="13247" y="14867"/>
                    </a:lnTo>
                    <a:lnTo>
                      <a:pt x="13530" y="14893"/>
                    </a:lnTo>
                    <a:lnTo>
                      <a:pt x="13787" y="14867"/>
                    </a:lnTo>
                    <a:lnTo>
                      <a:pt x="14044" y="14790"/>
                    </a:lnTo>
                    <a:lnTo>
                      <a:pt x="14276" y="14687"/>
                    </a:lnTo>
                    <a:lnTo>
                      <a:pt x="14482" y="14507"/>
                    </a:lnTo>
                    <a:lnTo>
                      <a:pt x="14662" y="14276"/>
                    </a:lnTo>
                    <a:lnTo>
                      <a:pt x="14790" y="14044"/>
                    </a:lnTo>
                    <a:lnTo>
                      <a:pt x="14868" y="13787"/>
                    </a:lnTo>
                    <a:lnTo>
                      <a:pt x="14893" y="13530"/>
                    </a:lnTo>
                    <a:lnTo>
                      <a:pt x="14868" y="13273"/>
                    </a:lnTo>
                    <a:lnTo>
                      <a:pt x="14790" y="13015"/>
                    </a:lnTo>
                    <a:lnTo>
                      <a:pt x="14662" y="12758"/>
                    </a:lnTo>
                    <a:lnTo>
                      <a:pt x="14482" y="12552"/>
                    </a:lnTo>
                    <a:lnTo>
                      <a:pt x="11601" y="9672"/>
                    </a:lnTo>
                    <a:lnTo>
                      <a:pt x="11678" y="9569"/>
                    </a:lnTo>
                    <a:lnTo>
                      <a:pt x="11755" y="9492"/>
                    </a:lnTo>
                    <a:lnTo>
                      <a:pt x="11781" y="9414"/>
                    </a:lnTo>
                    <a:lnTo>
                      <a:pt x="11807" y="9337"/>
                    </a:lnTo>
                    <a:lnTo>
                      <a:pt x="11832" y="9234"/>
                    </a:lnTo>
                    <a:lnTo>
                      <a:pt x="11807" y="9157"/>
                    </a:lnTo>
                    <a:lnTo>
                      <a:pt x="11781" y="9054"/>
                    </a:lnTo>
                    <a:lnTo>
                      <a:pt x="11755" y="8977"/>
                    </a:lnTo>
                    <a:lnTo>
                      <a:pt x="11678" y="8900"/>
                    </a:lnTo>
                    <a:lnTo>
                      <a:pt x="10778" y="8000"/>
                    </a:lnTo>
                    <a:lnTo>
                      <a:pt x="10881" y="7717"/>
                    </a:lnTo>
                    <a:lnTo>
                      <a:pt x="10983" y="7434"/>
                    </a:lnTo>
                    <a:lnTo>
                      <a:pt x="11086" y="7151"/>
                    </a:lnTo>
                    <a:lnTo>
                      <a:pt x="11138" y="6842"/>
                    </a:lnTo>
                    <a:lnTo>
                      <a:pt x="11215" y="6559"/>
                    </a:lnTo>
                    <a:lnTo>
                      <a:pt x="11241" y="6251"/>
                    </a:lnTo>
                    <a:lnTo>
                      <a:pt x="11266" y="5942"/>
                    </a:lnTo>
                    <a:lnTo>
                      <a:pt x="11266" y="5633"/>
                    </a:lnTo>
                    <a:lnTo>
                      <a:pt x="11241" y="5067"/>
                    </a:lnTo>
                    <a:lnTo>
                      <a:pt x="11164" y="4501"/>
                    </a:lnTo>
                    <a:lnTo>
                      <a:pt x="11035" y="3987"/>
                    </a:lnTo>
                    <a:lnTo>
                      <a:pt x="10829" y="3447"/>
                    </a:lnTo>
                    <a:lnTo>
                      <a:pt x="10598" y="2958"/>
                    </a:lnTo>
                    <a:lnTo>
                      <a:pt x="10315" y="2495"/>
                    </a:lnTo>
                    <a:lnTo>
                      <a:pt x="10006" y="2084"/>
                    </a:lnTo>
                    <a:lnTo>
                      <a:pt x="9646" y="1672"/>
                    </a:lnTo>
                    <a:lnTo>
                      <a:pt x="9260" y="1312"/>
                    </a:lnTo>
                    <a:lnTo>
                      <a:pt x="8823" y="977"/>
                    </a:lnTo>
                    <a:lnTo>
                      <a:pt x="8360" y="695"/>
                    </a:lnTo>
                    <a:lnTo>
                      <a:pt x="7871" y="463"/>
                    </a:lnTo>
                    <a:lnTo>
                      <a:pt x="7357" y="283"/>
                    </a:lnTo>
                    <a:lnTo>
                      <a:pt x="6816" y="129"/>
                    </a:lnTo>
                    <a:lnTo>
                      <a:pt x="6276" y="26"/>
                    </a:lnTo>
                    <a:lnTo>
                      <a:pt x="5710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" name="Group 1">
            <a:extLst>
              <a:ext uri="{FF2B5EF4-FFF2-40B4-BE49-F238E27FC236}">
                <a16:creationId xmlns:a16="http://schemas.microsoft.com/office/drawing/2014/main" id="{3DB0A555-00B4-4F45-9898-8B1C39DE4E74}"/>
              </a:ext>
            </a:extLst>
          </p:cNvPr>
          <p:cNvGrpSpPr/>
          <p:nvPr/>
        </p:nvGrpSpPr>
        <p:grpSpPr>
          <a:xfrm>
            <a:off x="1021505" y="3750623"/>
            <a:ext cx="461491" cy="461491"/>
            <a:chOff x="1487382" y="1604340"/>
            <a:chExt cx="841200" cy="841200"/>
          </a:xfrm>
        </p:grpSpPr>
        <p:sp>
          <p:nvSpPr>
            <p:cNvPr id="128" name="Google Shape;466;p32">
              <a:extLst>
                <a:ext uri="{FF2B5EF4-FFF2-40B4-BE49-F238E27FC236}">
                  <a16:creationId xmlns:a16="http://schemas.microsoft.com/office/drawing/2014/main" id="{9849EC4B-E5A5-4006-AD34-6EA68684677A}"/>
                </a:ext>
              </a:extLst>
            </p:cNvPr>
            <p:cNvSpPr/>
            <p:nvPr/>
          </p:nvSpPr>
          <p:spPr>
            <a:xfrm>
              <a:off x="1487382" y="1604340"/>
              <a:ext cx="841200" cy="84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469;p32">
              <a:extLst>
                <a:ext uri="{FF2B5EF4-FFF2-40B4-BE49-F238E27FC236}">
                  <a16:creationId xmlns:a16="http://schemas.microsoft.com/office/drawing/2014/main" id="{7C194624-6819-4740-8CD5-1ACAEF0846C8}"/>
                </a:ext>
              </a:extLst>
            </p:cNvPr>
            <p:cNvGrpSpPr/>
            <p:nvPr/>
          </p:nvGrpSpPr>
          <p:grpSpPr>
            <a:xfrm>
              <a:off x="1679378" y="1796336"/>
              <a:ext cx="457209" cy="457209"/>
              <a:chOff x="238125" y="749225"/>
              <a:chExt cx="372350" cy="372350"/>
            </a:xfrm>
          </p:grpSpPr>
          <p:sp>
            <p:nvSpPr>
              <p:cNvPr id="130" name="Google Shape;470;p32">
                <a:extLst>
                  <a:ext uri="{FF2B5EF4-FFF2-40B4-BE49-F238E27FC236}">
                    <a16:creationId xmlns:a16="http://schemas.microsoft.com/office/drawing/2014/main" id="{011D3122-60BA-4645-80B7-0B42B58CB930}"/>
                  </a:ext>
                </a:extLst>
              </p:cNvPr>
              <p:cNvSpPr/>
              <p:nvPr/>
            </p:nvSpPr>
            <p:spPr>
              <a:xfrm>
                <a:off x="427825" y="939550"/>
                <a:ext cx="1003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988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1466" y="3911"/>
                    </a:lnTo>
                    <a:lnTo>
                      <a:pt x="1543" y="3988"/>
                    </a:lnTo>
                    <a:lnTo>
                      <a:pt x="1749" y="3988"/>
                    </a:lnTo>
                    <a:lnTo>
                      <a:pt x="1826" y="3911"/>
                    </a:lnTo>
                    <a:lnTo>
                      <a:pt x="3936" y="1801"/>
                    </a:lnTo>
                    <a:lnTo>
                      <a:pt x="3987" y="1724"/>
                    </a:lnTo>
                    <a:lnTo>
                      <a:pt x="4013" y="1621"/>
                    </a:lnTo>
                    <a:lnTo>
                      <a:pt x="3987" y="1518"/>
                    </a:lnTo>
                    <a:lnTo>
                      <a:pt x="3936" y="1441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71;p32">
                <a:extLst>
                  <a:ext uri="{FF2B5EF4-FFF2-40B4-BE49-F238E27FC236}">
                    <a16:creationId xmlns:a16="http://schemas.microsoft.com/office/drawing/2014/main" id="{93AD4476-9ABD-403A-9E8A-A8EAA53F14A8}"/>
                  </a:ext>
                </a:extLst>
              </p:cNvPr>
              <p:cNvSpPr/>
              <p:nvPr/>
            </p:nvSpPr>
            <p:spPr>
              <a:xfrm>
                <a:off x="427825" y="939550"/>
                <a:ext cx="842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345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900" y="3345"/>
                    </a:lnTo>
                    <a:lnTo>
                      <a:pt x="1261" y="3139"/>
                    </a:lnTo>
                    <a:lnTo>
                      <a:pt x="1646" y="2907"/>
                    </a:lnTo>
                    <a:lnTo>
                      <a:pt x="2006" y="2624"/>
                    </a:lnTo>
                    <a:lnTo>
                      <a:pt x="2341" y="2316"/>
                    </a:lnTo>
                    <a:lnTo>
                      <a:pt x="2650" y="1981"/>
                    </a:lnTo>
                    <a:lnTo>
                      <a:pt x="2907" y="1621"/>
                    </a:lnTo>
                    <a:lnTo>
                      <a:pt x="3164" y="1261"/>
                    </a:lnTo>
                    <a:lnTo>
                      <a:pt x="3370" y="875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72;p32">
                <a:extLst>
                  <a:ext uri="{FF2B5EF4-FFF2-40B4-BE49-F238E27FC236}">
                    <a16:creationId xmlns:a16="http://schemas.microsoft.com/office/drawing/2014/main" id="{B4E6DE27-F8A7-49DF-9B94-42B9E25E8153}"/>
                  </a:ext>
                </a:extLst>
              </p:cNvPr>
              <p:cNvSpPr/>
              <p:nvPr/>
            </p:nvSpPr>
            <p:spPr>
              <a:xfrm>
                <a:off x="479250" y="991000"/>
                <a:ext cx="12607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017" extrusionOk="0">
                    <a:moveTo>
                      <a:pt x="1647" y="1"/>
                    </a:moveTo>
                    <a:lnTo>
                      <a:pt x="1" y="1621"/>
                    </a:lnTo>
                    <a:lnTo>
                      <a:pt x="3062" y="4682"/>
                    </a:lnTo>
                    <a:lnTo>
                      <a:pt x="3242" y="4811"/>
                    </a:lnTo>
                    <a:lnTo>
                      <a:pt x="3448" y="4939"/>
                    </a:lnTo>
                    <a:lnTo>
                      <a:pt x="3653" y="4991"/>
                    </a:lnTo>
                    <a:lnTo>
                      <a:pt x="3885" y="5016"/>
                    </a:lnTo>
                    <a:lnTo>
                      <a:pt x="4091" y="4991"/>
                    </a:lnTo>
                    <a:lnTo>
                      <a:pt x="4297" y="4939"/>
                    </a:lnTo>
                    <a:lnTo>
                      <a:pt x="4502" y="4811"/>
                    </a:lnTo>
                    <a:lnTo>
                      <a:pt x="4682" y="4682"/>
                    </a:lnTo>
                    <a:lnTo>
                      <a:pt x="4837" y="4502"/>
                    </a:lnTo>
                    <a:lnTo>
                      <a:pt x="4940" y="4296"/>
                    </a:lnTo>
                    <a:lnTo>
                      <a:pt x="5017" y="4065"/>
                    </a:lnTo>
                    <a:lnTo>
                      <a:pt x="5042" y="3859"/>
                    </a:lnTo>
                    <a:lnTo>
                      <a:pt x="5017" y="3627"/>
                    </a:lnTo>
                    <a:lnTo>
                      <a:pt x="4940" y="3422"/>
                    </a:lnTo>
                    <a:lnTo>
                      <a:pt x="4837" y="3216"/>
                    </a:lnTo>
                    <a:lnTo>
                      <a:pt x="4682" y="3036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73;p32">
                <a:extLst>
                  <a:ext uri="{FF2B5EF4-FFF2-40B4-BE49-F238E27FC236}">
                    <a16:creationId xmlns:a16="http://schemas.microsoft.com/office/drawing/2014/main" id="{34238CC8-CB06-4754-906F-6B6440528184}"/>
                  </a:ext>
                </a:extLst>
              </p:cNvPr>
              <p:cNvSpPr/>
              <p:nvPr/>
            </p:nvSpPr>
            <p:spPr>
              <a:xfrm>
                <a:off x="243250" y="755000"/>
                <a:ext cx="27140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10856" h="10830" extrusionOk="0">
                    <a:moveTo>
                      <a:pt x="5428" y="1"/>
                    </a:moveTo>
                    <a:lnTo>
                      <a:pt x="4888" y="26"/>
                    </a:lnTo>
                    <a:lnTo>
                      <a:pt x="4348" y="103"/>
                    </a:lnTo>
                    <a:lnTo>
                      <a:pt x="3808" y="232"/>
                    </a:lnTo>
                    <a:lnTo>
                      <a:pt x="3319" y="412"/>
                    </a:lnTo>
                    <a:lnTo>
                      <a:pt x="2856" y="644"/>
                    </a:lnTo>
                    <a:lnTo>
                      <a:pt x="2393" y="927"/>
                    </a:lnTo>
                    <a:lnTo>
                      <a:pt x="1981" y="1235"/>
                    </a:lnTo>
                    <a:lnTo>
                      <a:pt x="1596" y="1570"/>
                    </a:lnTo>
                    <a:lnTo>
                      <a:pt x="1235" y="1955"/>
                    </a:lnTo>
                    <a:lnTo>
                      <a:pt x="927" y="2393"/>
                    </a:lnTo>
                    <a:lnTo>
                      <a:pt x="670" y="2830"/>
                    </a:lnTo>
                    <a:lnTo>
                      <a:pt x="438" y="3293"/>
                    </a:lnTo>
                    <a:lnTo>
                      <a:pt x="258" y="3807"/>
                    </a:lnTo>
                    <a:lnTo>
                      <a:pt x="129" y="4322"/>
                    </a:lnTo>
                    <a:lnTo>
                      <a:pt x="27" y="4862"/>
                    </a:lnTo>
                    <a:lnTo>
                      <a:pt x="1" y="5402"/>
                    </a:lnTo>
                    <a:lnTo>
                      <a:pt x="27" y="5968"/>
                    </a:lnTo>
                    <a:lnTo>
                      <a:pt x="129" y="6508"/>
                    </a:lnTo>
                    <a:lnTo>
                      <a:pt x="258" y="7023"/>
                    </a:lnTo>
                    <a:lnTo>
                      <a:pt x="438" y="7537"/>
                    </a:lnTo>
                    <a:lnTo>
                      <a:pt x="670" y="8000"/>
                    </a:lnTo>
                    <a:lnTo>
                      <a:pt x="927" y="8437"/>
                    </a:lnTo>
                    <a:lnTo>
                      <a:pt x="1235" y="8875"/>
                    </a:lnTo>
                    <a:lnTo>
                      <a:pt x="1596" y="9261"/>
                    </a:lnTo>
                    <a:lnTo>
                      <a:pt x="1981" y="9595"/>
                    </a:lnTo>
                    <a:lnTo>
                      <a:pt x="2393" y="9904"/>
                    </a:lnTo>
                    <a:lnTo>
                      <a:pt x="2856" y="10187"/>
                    </a:lnTo>
                    <a:lnTo>
                      <a:pt x="3319" y="10418"/>
                    </a:lnTo>
                    <a:lnTo>
                      <a:pt x="3808" y="10598"/>
                    </a:lnTo>
                    <a:lnTo>
                      <a:pt x="4348" y="10727"/>
                    </a:lnTo>
                    <a:lnTo>
                      <a:pt x="4888" y="10804"/>
                    </a:lnTo>
                    <a:lnTo>
                      <a:pt x="5428" y="10830"/>
                    </a:lnTo>
                    <a:lnTo>
                      <a:pt x="5994" y="10804"/>
                    </a:lnTo>
                    <a:lnTo>
                      <a:pt x="6534" y="10727"/>
                    </a:lnTo>
                    <a:lnTo>
                      <a:pt x="7049" y="10598"/>
                    </a:lnTo>
                    <a:lnTo>
                      <a:pt x="7537" y="10418"/>
                    </a:lnTo>
                    <a:lnTo>
                      <a:pt x="8026" y="10187"/>
                    </a:lnTo>
                    <a:lnTo>
                      <a:pt x="8463" y="9904"/>
                    </a:lnTo>
                    <a:lnTo>
                      <a:pt x="8875" y="9595"/>
                    </a:lnTo>
                    <a:lnTo>
                      <a:pt x="9261" y="9261"/>
                    </a:lnTo>
                    <a:lnTo>
                      <a:pt x="9621" y="8875"/>
                    </a:lnTo>
                    <a:lnTo>
                      <a:pt x="9930" y="8437"/>
                    </a:lnTo>
                    <a:lnTo>
                      <a:pt x="10213" y="8000"/>
                    </a:lnTo>
                    <a:lnTo>
                      <a:pt x="10418" y="7537"/>
                    </a:lnTo>
                    <a:lnTo>
                      <a:pt x="10624" y="7023"/>
                    </a:lnTo>
                    <a:lnTo>
                      <a:pt x="10753" y="6508"/>
                    </a:lnTo>
                    <a:lnTo>
                      <a:pt x="10830" y="5968"/>
                    </a:lnTo>
                    <a:lnTo>
                      <a:pt x="10856" y="5402"/>
                    </a:lnTo>
                    <a:lnTo>
                      <a:pt x="10830" y="4862"/>
                    </a:lnTo>
                    <a:lnTo>
                      <a:pt x="10753" y="4322"/>
                    </a:lnTo>
                    <a:lnTo>
                      <a:pt x="10624" y="3807"/>
                    </a:lnTo>
                    <a:lnTo>
                      <a:pt x="10418" y="3293"/>
                    </a:lnTo>
                    <a:lnTo>
                      <a:pt x="10213" y="2830"/>
                    </a:lnTo>
                    <a:lnTo>
                      <a:pt x="9930" y="2393"/>
                    </a:lnTo>
                    <a:lnTo>
                      <a:pt x="9621" y="1955"/>
                    </a:lnTo>
                    <a:lnTo>
                      <a:pt x="9261" y="1570"/>
                    </a:lnTo>
                    <a:lnTo>
                      <a:pt x="8875" y="1235"/>
                    </a:lnTo>
                    <a:lnTo>
                      <a:pt x="8463" y="927"/>
                    </a:lnTo>
                    <a:lnTo>
                      <a:pt x="8026" y="644"/>
                    </a:lnTo>
                    <a:lnTo>
                      <a:pt x="7537" y="412"/>
                    </a:lnTo>
                    <a:lnTo>
                      <a:pt x="7049" y="232"/>
                    </a:lnTo>
                    <a:lnTo>
                      <a:pt x="6534" y="103"/>
                    </a:lnTo>
                    <a:lnTo>
                      <a:pt x="5994" y="26"/>
                    </a:lnTo>
                    <a:lnTo>
                      <a:pt x="542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74;p32">
                <a:extLst>
                  <a:ext uri="{FF2B5EF4-FFF2-40B4-BE49-F238E27FC236}">
                    <a16:creationId xmlns:a16="http://schemas.microsoft.com/office/drawing/2014/main" id="{51916429-1235-4276-BADB-028A95F144E9}"/>
                  </a:ext>
                </a:extLst>
              </p:cNvPr>
              <p:cNvSpPr/>
              <p:nvPr/>
            </p:nvSpPr>
            <p:spPr>
              <a:xfrm>
                <a:off x="369300" y="755000"/>
                <a:ext cx="14535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10830" extrusionOk="0">
                    <a:moveTo>
                      <a:pt x="0" y="1"/>
                    </a:moveTo>
                    <a:lnTo>
                      <a:pt x="463" y="52"/>
                    </a:lnTo>
                    <a:lnTo>
                      <a:pt x="926" y="155"/>
                    </a:lnTo>
                    <a:lnTo>
                      <a:pt x="1364" y="283"/>
                    </a:lnTo>
                    <a:lnTo>
                      <a:pt x="1827" y="464"/>
                    </a:lnTo>
                    <a:lnTo>
                      <a:pt x="2238" y="695"/>
                    </a:lnTo>
                    <a:lnTo>
                      <a:pt x="2650" y="952"/>
                    </a:lnTo>
                    <a:lnTo>
                      <a:pt x="3061" y="1235"/>
                    </a:lnTo>
                    <a:lnTo>
                      <a:pt x="3421" y="1570"/>
                    </a:lnTo>
                    <a:lnTo>
                      <a:pt x="3807" y="1981"/>
                    </a:lnTo>
                    <a:lnTo>
                      <a:pt x="4116" y="2418"/>
                    </a:lnTo>
                    <a:lnTo>
                      <a:pt x="4399" y="2881"/>
                    </a:lnTo>
                    <a:lnTo>
                      <a:pt x="4605" y="3370"/>
                    </a:lnTo>
                    <a:lnTo>
                      <a:pt x="4785" y="3859"/>
                    </a:lnTo>
                    <a:lnTo>
                      <a:pt x="4913" y="4373"/>
                    </a:lnTo>
                    <a:lnTo>
                      <a:pt x="4991" y="4888"/>
                    </a:lnTo>
                    <a:lnTo>
                      <a:pt x="5016" y="5402"/>
                    </a:lnTo>
                    <a:lnTo>
                      <a:pt x="4991" y="5942"/>
                    </a:lnTo>
                    <a:lnTo>
                      <a:pt x="4913" y="6457"/>
                    </a:lnTo>
                    <a:lnTo>
                      <a:pt x="4785" y="6946"/>
                    </a:lnTo>
                    <a:lnTo>
                      <a:pt x="4605" y="7460"/>
                    </a:lnTo>
                    <a:lnTo>
                      <a:pt x="4399" y="7949"/>
                    </a:lnTo>
                    <a:lnTo>
                      <a:pt x="4116" y="8386"/>
                    </a:lnTo>
                    <a:lnTo>
                      <a:pt x="3807" y="8849"/>
                    </a:lnTo>
                    <a:lnTo>
                      <a:pt x="3421" y="9261"/>
                    </a:lnTo>
                    <a:lnTo>
                      <a:pt x="3061" y="9595"/>
                    </a:lnTo>
                    <a:lnTo>
                      <a:pt x="2650" y="9878"/>
                    </a:lnTo>
                    <a:lnTo>
                      <a:pt x="2238" y="10135"/>
                    </a:lnTo>
                    <a:lnTo>
                      <a:pt x="1827" y="10367"/>
                    </a:lnTo>
                    <a:lnTo>
                      <a:pt x="1364" y="10547"/>
                    </a:lnTo>
                    <a:lnTo>
                      <a:pt x="926" y="10675"/>
                    </a:lnTo>
                    <a:lnTo>
                      <a:pt x="463" y="10778"/>
                    </a:lnTo>
                    <a:lnTo>
                      <a:pt x="0" y="10830"/>
                    </a:lnTo>
                    <a:lnTo>
                      <a:pt x="566" y="10830"/>
                    </a:lnTo>
                    <a:lnTo>
                      <a:pt x="1132" y="10778"/>
                    </a:lnTo>
                    <a:lnTo>
                      <a:pt x="1698" y="10675"/>
                    </a:lnTo>
                    <a:lnTo>
                      <a:pt x="2238" y="10521"/>
                    </a:lnTo>
                    <a:lnTo>
                      <a:pt x="2521" y="10418"/>
                    </a:lnTo>
                    <a:lnTo>
                      <a:pt x="2778" y="10289"/>
                    </a:lnTo>
                    <a:lnTo>
                      <a:pt x="3036" y="10161"/>
                    </a:lnTo>
                    <a:lnTo>
                      <a:pt x="3293" y="10006"/>
                    </a:lnTo>
                    <a:lnTo>
                      <a:pt x="3524" y="9826"/>
                    </a:lnTo>
                    <a:lnTo>
                      <a:pt x="3782" y="9646"/>
                    </a:lnTo>
                    <a:lnTo>
                      <a:pt x="4013" y="9466"/>
                    </a:lnTo>
                    <a:lnTo>
                      <a:pt x="4219" y="9261"/>
                    </a:lnTo>
                    <a:lnTo>
                      <a:pt x="4605" y="8849"/>
                    </a:lnTo>
                    <a:lnTo>
                      <a:pt x="4913" y="8386"/>
                    </a:lnTo>
                    <a:lnTo>
                      <a:pt x="5196" y="7949"/>
                    </a:lnTo>
                    <a:lnTo>
                      <a:pt x="5428" y="7460"/>
                    </a:lnTo>
                    <a:lnTo>
                      <a:pt x="5582" y="6946"/>
                    </a:lnTo>
                    <a:lnTo>
                      <a:pt x="5711" y="6457"/>
                    </a:lnTo>
                    <a:lnTo>
                      <a:pt x="5788" y="5942"/>
                    </a:lnTo>
                    <a:lnTo>
                      <a:pt x="5814" y="5402"/>
                    </a:lnTo>
                    <a:lnTo>
                      <a:pt x="5788" y="4888"/>
                    </a:lnTo>
                    <a:lnTo>
                      <a:pt x="5711" y="4373"/>
                    </a:lnTo>
                    <a:lnTo>
                      <a:pt x="5582" y="3859"/>
                    </a:lnTo>
                    <a:lnTo>
                      <a:pt x="5428" y="3370"/>
                    </a:lnTo>
                    <a:lnTo>
                      <a:pt x="5196" y="2881"/>
                    </a:lnTo>
                    <a:lnTo>
                      <a:pt x="4913" y="2418"/>
                    </a:lnTo>
                    <a:lnTo>
                      <a:pt x="4605" y="1981"/>
                    </a:lnTo>
                    <a:lnTo>
                      <a:pt x="4219" y="1570"/>
                    </a:lnTo>
                    <a:lnTo>
                      <a:pt x="4013" y="1364"/>
                    </a:lnTo>
                    <a:lnTo>
                      <a:pt x="3782" y="1184"/>
                    </a:lnTo>
                    <a:lnTo>
                      <a:pt x="3524" y="1004"/>
                    </a:lnTo>
                    <a:lnTo>
                      <a:pt x="3293" y="824"/>
                    </a:lnTo>
                    <a:lnTo>
                      <a:pt x="3036" y="669"/>
                    </a:lnTo>
                    <a:lnTo>
                      <a:pt x="2778" y="541"/>
                    </a:lnTo>
                    <a:lnTo>
                      <a:pt x="2521" y="412"/>
                    </a:lnTo>
                    <a:lnTo>
                      <a:pt x="2238" y="309"/>
                    </a:lnTo>
                    <a:lnTo>
                      <a:pt x="1698" y="155"/>
                    </a:lnTo>
                    <a:lnTo>
                      <a:pt x="1132" y="52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75;p32">
                <a:extLst>
                  <a:ext uri="{FF2B5EF4-FFF2-40B4-BE49-F238E27FC236}">
                    <a16:creationId xmlns:a16="http://schemas.microsoft.com/office/drawing/2014/main" id="{6EF72FBF-C131-4FDE-8C89-C068DAADC7E3}"/>
                  </a:ext>
                </a:extLst>
              </p:cNvPr>
              <p:cNvSpPr/>
              <p:nvPr/>
            </p:nvSpPr>
            <p:spPr>
              <a:xfrm>
                <a:off x="277350" y="788450"/>
                <a:ext cx="203875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8155" extrusionOk="0">
                    <a:moveTo>
                      <a:pt x="4064" y="0"/>
                    </a:moveTo>
                    <a:lnTo>
                      <a:pt x="3653" y="26"/>
                    </a:lnTo>
                    <a:lnTo>
                      <a:pt x="3241" y="77"/>
                    </a:lnTo>
                    <a:lnTo>
                      <a:pt x="2855" y="180"/>
                    </a:lnTo>
                    <a:lnTo>
                      <a:pt x="2469" y="309"/>
                    </a:lnTo>
                    <a:lnTo>
                      <a:pt x="2135" y="489"/>
                    </a:lnTo>
                    <a:lnTo>
                      <a:pt x="1775" y="695"/>
                    </a:lnTo>
                    <a:lnTo>
                      <a:pt x="1466" y="926"/>
                    </a:lnTo>
                    <a:lnTo>
                      <a:pt x="1183" y="1183"/>
                    </a:lnTo>
                    <a:lnTo>
                      <a:pt x="926" y="1492"/>
                    </a:lnTo>
                    <a:lnTo>
                      <a:pt x="695" y="1801"/>
                    </a:lnTo>
                    <a:lnTo>
                      <a:pt x="489" y="2135"/>
                    </a:lnTo>
                    <a:lnTo>
                      <a:pt x="309" y="2495"/>
                    </a:lnTo>
                    <a:lnTo>
                      <a:pt x="180" y="2855"/>
                    </a:lnTo>
                    <a:lnTo>
                      <a:pt x="77" y="3241"/>
                    </a:lnTo>
                    <a:lnTo>
                      <a:pt x="0" y="3653"/>
                    </a:lnTo>
                    <a:lnTo>
                      <a:pt x="0" y="4064"/>
                    </a:lnTo>
                    <a:lnTo>
                      <a:pt x="0" y="4501"/>
                    </a:lnTo>
                    <a:lnTo>
                      <a:pt x="77" y="4887"/>
                    </a:lnTo>
                    <a:lnTo>
                      <a:pt x="180" y="5299"/>
                    </a:lnTo>
                    <a:lnTo>
                      <a:pt x="309" y="5659"/>
                    </a:lnTo>
                    <a:lnTo>
                      <a:pt x="489" y="6019"/>
                    </a:lnTo>
                    <a:lnTo>
                      <a:pt x="695" y="6353"/>
                    </a:lnTo>
                    <a:lnTo>
                      <a:pt x="926" y="6662"/>
                    </a:lnTo>
                    <a:lnTo>
                      <a:pt x="1183" y="6971"/>
                    </a:lnTo>
                    <a:lnTo>
                      <a:pt x="1466" y="7228"/>
                    </a:lnTo>
                    <a:lnTo>
                      <a:pt x="1775" y="7460"/>
                    </a:lnTo>
                    <a:lnTo>
                      <a:pt x="2135" y="7665"/>
                    </a:lnTo>
                    <a:lnTo>
                      <a:pt x="2469" y="7845"/>
                    </a:lnTo>
                    <a:lnTo>
                      <a:pt x="2855" y="7974"/>
                    </a:lnTo>
                    <a:lnTo>
                      <a:pt x="3241" y="8077"/>
                    </a:lnTo>
                    <a:lnTo>
                      <a:pt x="3653" y="8128"/>
                    </a:lnTo>
                    <a:lnTo>
                      <a:pt x="4064" y="8154"/>
                    </a:lnTo>
                    <a:lnTo>
                      <a:pt x="4476" y="8128"/>
                    </a:lnTo>
                    <a:lnTo>
                      <a:pt x="4887" y="8077"/>
                    </a:lnTo>
                    <a:lnTo>
                      <a:pt x="5273" y="7974"/>
                    </a:lnTo>
                    <a:lnTo>
                      <a:pt x="5659" y="7845"/>
                    </a:lnTo>
                    <a:lnTo>
                      <a:pt x="6019" y="7665"/>
                    </a:lnTo>
                    <a:lnTo>
                      <a:pt x="6353" y="7460"/>
                    </a:lnTo>
                    <a:lnTo>
                      <a:pt x="6662" y="7228"/>
                    </a:lnTo>
                    <a:lnTo>
                      <a:pt x="6945" y="6971"/>
                    </a:lnTo>
                    <a:lnTo>
                      <a:pt x="7228" y="6662"/>
                    </a:lnTo>
                    <a:lnTo>
                      <a:pt x="7460" y="6353"/>
                    </a:lnTo>
                    <a:lnTo>
                      <a:pt x="7665" y="6019"/>
                    </a:lnTo>
                    <a:lnTo>
                      <a:pt x="7820" y="5659"/>
                    </a:lnTo>
                    <a:lnTo>
                      <a:pt x="7974" y="5299"/>
                    </a:lnTo>
                    <a:lnTo>
                      <a:pt x="8077" y="4887"/>
                    </a:lnTo>
                    <a:lnTo>
                      <a:pt x="8128" y="4501"/>
                    </a:lnTo>
                    <a:lnTo>
                      <a:pt x="8154" y="4064"/>
                    </a:lnTo>
                    <a:lnTo>
                      <a:pt x="8128" y="3653"/>
                    </a:lnTo>
                    <a:lnTo>
                      <a:pt x="8077" y="3241"/>
                    </a:lnTo>
                    <a:lnTo>
                      <a:pt x="7974" y="2855"/>
                    </a:lnTo>
                    <a:lnTo>
                      <a:pt x="7820" y="2495"/>
                    </a:lnTo>
                    <a:lnTo>
                      <a:pt x="7665" y="2135"/>
                    </a:lnTo>
                    <a:lnTo>
                      <a:pt x="7460" y="1801"/>
                    </a:lnTo>
                    <a:lnTo>
                      <a:pt x="7228" y="1492"/>
                    </a:lnTo>
                    <a:lnTo>
                      <a:pt x="6945" y="1183"/>
                    </a:lnTo>
                    <a:lnTo>
                      <a:pt x="6662" y="926"/>
                    </a:lnTo>
                    <a:lnTo>
                      <a:pt x="6353" y="695"/>
                    </a:lnTo>
                    <a:lnTo>
                      <a:pt x="6019" y="489"/>
                    </a:lnTo>
                    <a:lnTo>
                      <a:pt x="5659" y="309"/>
                    </a:lnTo>
                    <a:lnTo>
                      <a:pt x="5273" y="180"/>
                    </a:lnTo>
                    <a:lnTo>
                      <a:pt x="4887" y="77"/>
                    </a:lnTo>
                    <a:lnTo>
                      <a:pt x="4476" y="26"/>
                    </a:lnTo>
                    <a:lnTo>
                      <a:pt x="4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76;p32">
                <a:extLst>
                  <a:ext uri="{FF2B5EF4-FFF2-40B4-BE49-F238E27FC236}">
                    <a16:creationId xmlns:a16="http://schemas.microsoft.com/office/drawing/2014/main" id="{A10C11FA-ABC3-4234-938F-390E80A0E0AF}"/>
                  </a:ext>
                </a:extLst>
              </p:cNvPr>
              <p:cNvSpPr/>
              <p:nvPr/>
            </p:nvSpPr>
            <p:spPr>
              <a:xfrm>
                <a:off x="367375" y="788450"/>
                <a:ext cx="113850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8155" extrusionOk="0">
                    <a:moveTo>
                      <a:pt x="437" y="0"/>
                    </a:moveTo>
                    <a:lnTo>
                      <a:pt x="0" y="26"/>
                    </a:lnTo>
                    <a:lnTo>
                      <a:pt x="309" y="77"/>
                    </a:lnTo>
                    <a:lnTo>
                      <a:pt x="643" y="154"/>
                    </a:lnTo>
                    <a:lnTo>
                      <a:pt x="952" y="257"/>
                    </a:lnTo>
                    <a:lnTo>
                      <a:pt x="1261" y="386"/>
                    </a:lnTo>
                    <a:lnTo>
                      <a:pt x="1569" y="540"/>
                    </a:lnTo>
                    <a:lnTo>
                      <a:pt x="1852" y="746"/>
                    </a:lnTo>
                    <a:lnTo>
                      <a:pt x="2135" y="952"/>
                    </a:lnTo>
                    <a:lnTo>
                      <a:pt x="2392" y="1183"/>
                    </a:lnTo>
                    <a:lnTo>
                      <a:pt x="2675" y="1492"/>
                    </a:lnTo>
                    <a:lnTo>
                      <a:pt x="2933" y="1826"/>
                    </a:lnTo>
                    <a:lnTo>
                      <a:pt x="3138" y="2186"/>
                    </a:lnTo>
                    <a:lnTo>
                      <a:pt x="3293" y="2547"/>
                    </a:lnTo>
                    <a:lnTo>
                      <a:pt x="3421" y="2907"/>
                    </a:lnTo>
                    <a:lnTo>
                      <a:pt x="3524" y="3293"/>
                    </a:lnTo>
                    <a:lnTo>
                      <a:pt x="3576" y="3678"/>
                    </a:lnTo>
                    <a:lnTo>
                      <a:pt x="3601" y="4064"/>
                    </a:lnTo>
                    <a:lnTo>
                      <a:pt x="3576" y="4476"/>
                    </a:lnTo>
                    <a:lnTo>
                      <a:pt x="3524" y="4862"/>
                    </a:lnTo>
                    <a:lnTo>
                      <a:pt x="3421" y="5247"/>
                    </a:lnTo>
                    <a:lnTo>
                      <a:pt x="3293" y="5608"/>
                    </a:lnTo>
                    <a:lnTo>
                      <a:pt x="3138" y="5968"/>
                    </a:lnTo>
                    <a:lnTo>
                      <a:pt x="2933" y="6328"/>
                    </a:lnTo>
                    <a:lnTo>
                      <a:pt x="2675" y="6662"/>
                    </a:lnTo>
                    <a:lnTo>
                      <a:pt x="2392" y="6971"/>
                    </a:lnTo>
                    <a:lnTo>
                      <a:pt x="2135" y="7202"/>
                    </a:lnTo>
                    <a:lnTo>
                      <a:pt x="1852" y="7408"/>
                    </a:lnTo>
                    <a:lnTo>
                      <a:pt x="1569" y="7588"/>
                    </a:lnTo>
                    <a:lnTo>
                      <a:pt x="1261" y="7768"/>
                    </a:lnTo>
                    <a:lnTo>
                      <a:pt x="952" y="7897"/>
                    </a:lnTo>
                    <a:lnTo>
                      <a:pt x="643" y="8000"/>
                    </a:lnTo>
                    <a:lnTo>
                      <a:pt x="309" y="8077"/>
                    </a:lnTo>
                    <a:lnTo>
                      <a:pt x="0" y="8128"/>
                    </a:lnTo>
                    <a:lnTo>
                      <a:pt x="437" y="8154"/>
                    </a:lnTo>
                    <a:lnTo>
                      <a:pt x="900" y="8128"/>
                    </a:lnTo>
                    <a:lnTo>
                      <a:pt x="1338" y="8051"/>
                    </a:lnTo>
                    <a:lnTo>
                      <a:pt x="1775" y="7948"/>
                    </a:lnTo>
                    <a:lnTo>
                      <a:pt x="2212" y="7768"/>
                    </a:lnTo>
                    <a:lnTo>
                      <a:pt x="2598" y="7537"/>
                    </a:lnTo>
                    <a:lnTo>
                      <a:pt x="2984" y="7279"/>
                    </a:lnTo>
                    <a:lnTo>
                      <a:pt x="3344" y="6971"/>
                    </a:lnTo>
                    <a:lnTo>
                      <a:pt x="3627" y="6662"/>
                    </a:lnTo>
                    <a:lnTo>
                      <a:pt x="3884" y="6328"/>
                    </a:lnTo>
                    <a:lnTo>
                      <a:pt x="4090" y="5968"/>
                    </a:lnTo>
                    <a:lnTo>
                      <a:pt x="4244" y="5608"/>
                    </a:lnTo>
                    <a:lnTo>
                      <a:pt x="4373" y="5247"/>
                    </a:lnTo>
                    <a:lnTo>
                      <a:pt x="4476" y="4862"/>
                    </a:lnTo>
                    <a:lnTo>
                      <a:pt x="4527" y="4476"/>
                    </a:lnTo>
                    <a:lnTo>
                      <a:pt x="4553" y="4064"/>
                    </a:lnTo>
                    <a:lnTo>
                      <a:pt x="4527" y="3678"/>
                    </a:lnTo>
                    <a:lnTo>
                      <a:pt x="4476" y="3293"/>
                    </a:lnTo>
                    <a:lnTo>
                      <a:pt x="4373" y="2907"/>
                    </a:lnTo>
                    <a:lnTo>
                      <a:pt x="4244" y="2547"/>
                    </a:lnTo>
                    <a:lnTo>
                      <a:pt x="4090" y="2186"/>
                    </a:lnTo>
                    <a:lnTo>
                      <a:pt x="3884" y="1826"/>
                    </a:lnTo>
                    <a:lnTo>
                      <a:pt x="3627" y="1492"/>
                    </a:lnTo>
                    <a:lnTo>
                      <a:pt x="3344" y="1183"/>
                    </a:lnTo>
                    <a:lnTo>
                      <a:pt x="2984" y="875"/>
                    </a:lnTo>
                    <a:lnTo>
                      <a:pt x="2598" y="592"/>
                    </a:lnTo>
                    <a:lnTo>
                      <a:pt x="2212" y="386"/>
                    </a:lnTo>
                    <a:lnTo>
                      <a:pt x="1775" y="206"/>
                    </a:lnTo>
                    <a:lnTo>
                      <a:pt x="1338" y="77"/>
                    </a:lnTo>
                    <a:lnTo>
                      <a:pt x="900" y="26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77;p32">
                <a:extLst>
                  <a:ext uri="{FF2B5EF4-FFF2-40B4-BE49-F238E27FC236}">
                    <a16:creationId xmlns:a16="http://schemas.microsoft.com/office/drawing/2014/main" id="{8B924055-EFC4-4BB4-A9F3-847E1110C4FB}"/>
                  </a:ext>
                </a:extLst>
              </p:cNvPr>
              <p:cNvSpPr/>
              <p:nvPr/>
            </p:nvSpPr>
            <p:spPr>
              <a:xfrm>
                <a:off x="336500" y="816725"/>
                <a:ext cx="855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062" extrusionOk="0">
                    <a:moveTo>
                      <a:pt x="1364" y="1"/>
                    </a:moveTo>
                    <a:lnTo>
                      <a:pt x="1081" y="27"/>
                    </a:lnTo>
                    <a:lnTo>
                      <a:pt x="824" y="129"/>
                    </a:lnTo>
                    <a:lnTo>
                      <a:pt x="592" y="232"/>
                    </a:lnTo>
                    <a:lnTo>
                      <a:pt x="386" y="412"/>
                    </a:lnTo>
                    <a:lnTo>
                      <a:pt x="232" y="618"/>
                    </a:lnTo>
                    <a:lnTo>
                      <a:pt x="103" y="850"/>
                    </a:lnTo>
                    <a:lnTo>
                      <a:pt x="26" y="1107"/>
                    </a:lnTo>
                    <a:lnTo>
                      <a:pt x="1" y="1364"/>
                    </a:lnTo>
                    <a:lnTo>
                      <a:pt x="1" y="2676"/>
                    </a:lnTo>
                    <a:lnTo>
                      <a:pt x="1" y="2753"/>
                    </a:lnTo>
                    <a:lnTo>
                      <a:pt x="26" y="2830"/>
                    </a:lnTo>
                    <a:lnTo>
                      <a:pt x="103" y="2959"/>
                    </a:lnTo>
                    <a:lnTo>
                      <a:pt x="232" y="3036"/>
                    </a:lnTo>
                    <a:lnTo>
                      <a:pt x="309" y="3062"/>
                    </a:lnTo>
                    <a:lnTo>
                      <a:pt x="3087" y="3062"/>
                    </a:lnTo>
                    <a:lnTo>
                      <a:pt x="3164" y="3036"/>
                    </a:lnTo>
                    <a:lnTo>
                      <a:pt x="3293" y="2959"/>
                    </a:lnTo>
                    <a:lnTo>
                      <a:pt x="3370" y="2830"/>
                    </a:lnTo>
                    <a:lnTo>
                      <a:pt x="3396" y="2753"/>
                    </a:lnTo>
                    <a:lnTo>
                      <a:pt x="3422" y="2676"/>
                    </a:lnTo>
                    <a:lnTo>
                      <a:pt x="3422" y="1364"/>
                    </a:lnTo>
                    <a:lnTo>
                      <a:pt x="3370" y="1107"/>
                    </a:lnTo>
                    <a:lnTo>
                      <a:pt x="3293" y="850"/>
                    </a:lnTo>
                    <a:lnTo>
                      <a:pt x="3190" y="618"/>
                    </a:lnTo>
                    <a:lnTo>
                      <a:pt x="3010" y="412"/>
                    </a:lnTo>
                    <a:lnTo>
                      <a:pt x="2804" y="232"/>
                    </a:lnTo>
                    <a:lnTo>
                      <a:pt x="2573" y="129"/>
                    </a:lnTo>
                    <a:lnTo>
                      <a:pt x="2316" y="27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78;p32">
                <a:extLst>
                  <a:ext uri="{FF2B5EF4-FFF2-40B4-BE49-F238E27FC236}">
                    <a16:creationId xmlns:a16="http://schemas.microsoft.com/office/drawing/2014/main" id="{746ABCCD-3CF8-4879-99C6-1027DD35A7AA}"/>
                  </a:ext>
                </a:extLst>
              </p:cNvPr>
              <p:cNvSpPr/>
              <p:nvPr/>
            </p:nvSpPr>
            <p:spPr>
              <a:xfrm>
                <a:off x="371875" y="816725"/>
                <a:ext cx="50175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062" extrusionOk="0">
                    <a:moveTo>
                      <a:pt x="0" y="1"/>
                    </a:moveTo>
                    <a:lnTo>
                      <a:pt x="257" y="27"/>
                    </a:lnTo>
                    <a:lnTo>
                      <a:pt x="515" y="129"/>
                    </a:lnTo>
                    <a:lnTo>
                      <a:pt x="746" y="232"/>
                    </a:lnTo>
                    <a:lnTo>
                      <a:pt x="952" y="412"/>
                    </a:lnTo>
                    <a:lnTo>
                      <a:pt x="1132" y="618"/>
                    </a:lnTo>
                    <a:lnTo>
                      <a:pt x="1235" y="850"/>
                    </a:lnTo>
                    <a:lnTo>
                      <a:pt x="1312" y="1107"/>
                    </a:lnTo>
                    <a:lnTo>
                      <a:pt x="1364" y="1364"/>
                    </a:lnTo>
                    <a:lnTo>
                      <a:pt x="1364" y="2676"/>
                    </a:lnTo>
                    <a:lnTo>
                      <a:pt x="1338" y="2753"/>
                    </a:lnTo>
                    <a:lnTo>
                      <a:pt x="1312" y="2830"/>
                    </a:lnTo>
                    <a:lnTo>
                      <a:pt x="1235" y="2959"/>
                    </a:lnTo>
                    <a:lnTo>
                      <a:pt x="1106" y="3036"/>
                    </a:lnTo>
                    <a:lnTo>
                      <a:pt x="1029" y="3062"/>
                    </a:lnTo>
                    <a:lnTo>
                      <a:pt x="1672" y="3062"/>
                    </a:lnTo>
                    <a:lnTo>
                      <a:pt x="1749" y="3036"/>
                    </a:lnTo>
                    <a:lnTo>
                      <a:pt x="1878" y="2959"/>
                    </a:lnTo>
                    <a:lnTo>
                      <a:pt x="1955" y="2830"/>
                    </a:lnTo>
                    <a:lnTo>
                      <a:pt x="1981" y="2753"/>
                    </a:lnTo>
                    <a:lnTo>
                      <a:pt x="2007" y="2676"/>
                    </a:lnTo>
                    <a:lnTo>
                      <a:pt x="2007" y="1364"/>
                    </a:lnTo>
                    <a:lnTo>
                      <a:pt x="1955" y="1107"/>
                    </a:lnTo>
                    <a:lnTo>
                      <a:pt x="1878" y="850"/>
                    </a:lnTo>
                    <a:lnTo>
                      <a:pt x="1775" y="618"/>
                    </a:lnTo>
                    <a:lnTo>
                      <a:pt x="1595" y="412"/>
                    </a:lnTo>
                    <a:lnTo>
                      <a:pt x="1389" y="232"/>
                    </a:lnTo>
                    <a:lnTo>
                      <a:pt x="1158" y="129"/>
                    </a:lnTo>
                    <a:lnTo>
                      <a:pt x="901" y="27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79;p32">
                <a:extLst>
                  <a:ext uri="{FF2B5EF4-FFF2-40B4-BE49-F238E27FC236}">
                    <a16:creationId xmlns:a16="http://schemas.microsoft.com/office/drawing/2014/main" id="{4EBF4484-5963-437D-A63B-3D89EAB5BFA7}"/>
                  </a:ext>
                </a:extLst>
              </p:cNvPr>
              <p:cNvSpPr/>
              <p:nvPr/>
            </p:nvSpPr>
            <p:spPr>
              <a:xfrm>
                <a:off x="333925" y="905475"/>
                <a:ext cx="90700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474" extrusionOk="0">
                    <a:moveTo>
                      <a:pt x="1415" y="1"/>
                    </a:moveTo>
                    <a:lnTo>
                      <a:pt x="1132" y="26"/>
                    </a:lnTo>
                    <a:lnTo>
                      <a:pt x="875" y="103"/>
                    </a:lnTo>
                    <a:lnTo>
                      <a:pt x="618" y="232"/>
                    </a:lnTo>
                    <a:lnTo>
                      <a:pt x="412" y="412"/>
                    </a:lnTo>
                    <a:lnTo>
                      <a:pt x="232" y="618"/>
                    </a:lnTo>
                    <a:lnTo>
                      <a:pt x="104" y="875"/>
                    </a:lnTo>
                    <a:lnTo>
                      <a:pt x="26" y="1132"/>
                    </a:lnTo>
                    <a:lnTo>
                      <a:pt x="1" y="1441"/>
                    </a:lnTo>
                    <a:lnTo>
                      <a:pt x="1" y="3061"/>
                    </a:lnTo>
                    <a:lnTo>
                      <a:pt x="438" y="3242"/>
                    </a:lnTo>
                    <a:lnTo>
                      <a:pt x="875" y="3370"/>
                    </a:lnTo>
                    <a:lnTo>
                      <a:pt x="1338" y="3447"/>
                    </a:lnTo>
                    <a:lnTo>
                      <a:pt x="1801" y="3473"/>
                    </a:lnTo>
                    <a:lnTo>
                      <a:pt x="2264" y="3447"/>
                    </a:lnTo>
                    <a:lnTo>
                      <a:pt x="2727" y="3370"/>
                    </a:lnTo>
                    <a:lnTo>
                      <a:pt x="3190" y="3242"/>
                    </a:lnTo>
                    <a:lnTo>
                      <a:pt x="3627" y="3061"/>
                    </a:lnTo>
                    <a:lnTo>
                      <a:pt x="3627" y="1441"/>
                    </a:lnTo>
                    <a:lnTo>
                      <a:pt x="3576" y="1132"/>
                    </a:lnTo>
                    <a:lnTo>
                      <a:pt x="3499" y="875"/>
                    </a:lnTo>
                    <a:lnTo>
                      <a:pt x="3370" y="618"/>
                    </a:lnTo>
                    <a:lnTo>
                      <a:pt x="3190" y="412"/>
                    </a:lnTo>
                    <a:lnTo>
                      <a:pt x="2984" y="232"/>
                    </a:lnTo>
                    <a:lnTo>
                      <a:pt x="2753" y="103"/>
                    </a:lnTo>
                    <a:lnTo>
                      <a:pt x="2470" y="26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80;p32">
                <a:extLst>
                  <a:ext uri="{FF2B5EF4-FFF2-40B4-BE49-F238E27FC236}">
                    <a16:creationId xmlns:a16="http://schemas.microsoft.com/office/drawing/2014/main" id="{296D2100-E107-43D9-8713-6C78170ECE06}"/>
                  </a:ext>
                </a:extLst>
              </p:cNvPr>
              <p:cNvSpPr/>
              <p:nvPr/>
            </p:nvSpPr>
            <p:spPr>
              <a:xfrm>
                <a:off x="371225" y="905475"/>
                <a:ext cx="53400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319" extrusionOk="0">
                    <a:moveTo>
                      <a:pt x="1" y="1"/>
                    </a:moveTo>
                    <a:lnTo>
                      <a:pt x="283" y="26"/>
                    </a:lnTo>
                    <a:lnTo>
                      <a:pt x="541" y="103"/>
                    </a:lnTo>
                    <a:lnTo>
                      <a:pt x="798" y="232"/>
                    </a:lnTo>
                    <a:lnTo>
                      <a:pt x="1004" y="412"/>
                    </a:lnTo>
                    <a:lnTo>
                      <a:pt x="1184" y="618"/>
                    </a:lnTo>
                    <a:lnTo>
                      <a:pt x="1312" y="875"/>
                    </a:lnTo>
                    <a:lnTo>
                      <a:pt x="1390" y="1132"/>
                    </a:lnTo>
                    <a:lnTo>
                      <a:pt x="1415" y="1441"/>
                    </a:lnTo>
                    <a:lnTo>
                      <a:pt x="1415" y="3319"/>
                    </a:lnTo>
                    <a:lnTo>
                      <a:pt x="1775" y="3190"/>
                    </a:lnTo>
                    <a:lnTo>
                      <a:pt x="2135" y="3061"/>
                    </a:lnTo>
                    <a:lnTo>
                      <a:pt x="2135" y="1441"/>
                    </a:lnTo>
                    <a:lnTo>
                      <a:pt x="2084" y="1132"/>
                    </a:lnTo>
                    <a:lnTo>
                      <a:pt x="2007" y="875"/>
                    </a:lnTo>
                    <a:lnTo>
                      <a:pt x="1878" y="618"/>
                    </a:lnTo>
                    <a:lnTo>
                      <a:pt x="1698" y="412"/>
                    </a:lnTo>
                    <a:lnTo>
                      <a:pt x="1492" y="232"/>
                    </a:lnTo>
                    <a:lnTo>
                      <a:pt x="1261" y="103"/>
                    </a:lnTo>
                    <a:lnTo>
                      <a:pt x="978" y="26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81;p32">
                <a:extLst>
                  <a:ext uri="{FF2B5EF4-FFF2-40B4-BE49-F238E27FC236}">
                    <a16:creationId xmlns:a16="http://schemas.microsoft.com/office/drawing/2014/main" id="{B24B4164-AA87-4D31-8BA4-BA62CF24F00A}"/>
                  </a:ext>
                </a:extLst>
              </p:cNvPr>
              <p:cNvSpPr/>
              <p:nvPr/>
            </p:nvSpPr>
            <p:spPr>
              <a:xfrm>
                <a:off x="348725" y="852750"/>
                <a:ext cx="60475" cy="6497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599" extrusionOk="0">
                    <a:moveTo>
                      <a:pt x="1441" y="0"/>
                    </a:moveTo>
                    <a:lnTo>
                      <a:pt x="1312" y="103"/>
                    </a:lnTo>
                    <a:lnTo>
                      <a:pt x="1158" y="180"/>
                    </a:lnTo>
                    <a:lnTo>
                      <a:pt x="1003" y="258"/>
                    </a:lnTo>
                    <a:lnTo>
                      <a:pt x="823" y="309"/>
                    </a:lnTo>
                    <a:lnTo>
                      <a:pt x="438" y="360"/>
                    </a:lnTo>
                    <a:lnTo>
                      <a:pt x="0" y="386"/>
                    </a:lnTo>
                    <a:lnTo>
                      <a:pt x="0" y="1415"/>
                    </a:lnTo>
                    <a:lnTo>
                      <a:pt x="26" y="1647"/>
                    </a:lnTo>
                    <a:lnTo>
                      <a:pt x="103" y="1878"/>
                    </a:lnTo>
                    <a:lnTo>
                      <a:pt x="206" y="2084"/>
                    </a:lnTo>
                    <a:lnTo>
                      <a:pt x="360" y="2264"/>
                    </a:lnTo>
                    <a:lnTo>
                      <a:pt x="540" y="2418"/>
                    </a:lnTo>
                    <a:lnTo>
                      <a:pt x="746" y="2521"/>
                    </a:lnTo>
                    <a:lnTo>
                      <a:pt x="978" y="2598"/>
                    </a:lnTo>
                    <a:lnTo>
                      <a:pt x="1466" y="2598"/>
                    </a:lnTo>
                    <a:lnTo>
                      <a:pt x="1672" y="2521"/>
                    </a:lnTo>
                    <a:lnTo>
                      <a:pt x="1878" y="2418"/>
                    </a:lnTo>
                    <a:lnTo>
                      <a:pt x="2058" y="2264"/>
                    </a:lnTo>
                    <a:lnTo>
                      <a:pt x="2212" y="2084"/>
                    </a:lnTo>
                    <a:lnTo>
                      <a:pt x="2315" y="1878"/>
                    </a:lnTo>
                    <a:lnTo>
                      <a:pt x="2392" y="1647"/>
                    </a:lnTo>
                    <a:lnTo>
                      <a:pt x="2418" y="1415"/>
                    </a:lnTo>
                    <a:lnTo>
                      <a:pt x="2418" y="386"/>
                    </a:lnTo>
                    <a:lnTo>
                      <a:pt x="2135" y="360"/>
                    </a:lnTo>
                    <a:lnTo>
                      <a:pt x="1878" y="309"/>
                    </a:lnTo>
                    <a:lnTo>
                      <a:pt x="1646" y="18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82;p32">
                <a:extLst>
                  <a:ext uri="{FF2B5EF4-FFF2-40B4-BE49-F238E27FC236}">
                    <a16:creationId xmlns:a16="http://schemas.microsoft.com/office/drawing/2014/main" id="{3FF35AF5-ADA9-410A-9928-D5EBD40F50B4}"/>
                  </a:ext>
                </a:extLst>
              </p:cNvPr>
              <p:cNvSpPr/>
              <p:nvPr/>
            </p:nvSpPr>
            <p:spPr>
              <a:xfrm>
                <a:off x="371225" y="859175"/>
                <a:ext cx="379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342" extrusionOk="0">
                    <a:moveTo>
                      <a:pt x="901" y="1"/>
                    </a:moveTo>
                    <a:lnTo>
                      <a:pt x="901" y="1158"/>
                    </a:lnTo>
                    <a:lnTo>
                      <a:pt x="875" y="1364"/>
                    </a:lnTo>
                    <a:lnTo>
                      <a:pt x="824" y="1544"/>
                    </a:lnTo>
                    <a:lnTo>
                      <a:pt x="746" y="1724"/>
                    </a:lnTo>
                    <a:lnTo>
                      <a:pt x="644" y="1904"/>
                    </a:lnTo>
                    <a:lnTo>
                      <a:pt x="515" y="2033"/>
                    </a:lnTo>
                    <a:lnTo>
                      <a:pt x="361" y="2161"/>
                    </a:lnTo>
                    <a:lnTo>
                      <a:pt x="181" y="2238"/>
                    </a:lnTo>
                    <a:lnTo>
                      <a:pt x="1" y="2316"/>
                    </a:lnTo>
                    <a:lnTo>
                      <a:pt x="155" y="2341"/>
                    </a:lnTo>
                    <a:lnTo>
                      <a:pt x="566" y="2341"/>
                    </a:lnTo>
                    <a:lnTo>
                      <a:pt x="772" y="2264"/>
                    </a:lnTo>
                    <a:lnTo>
                      <a:pt x="978" y="2161"/>
                    </a:lnTo>
                    <a:lnTo>
                      <a:pt x="1158" y="2007"/>
                    </a:lnTo>
                    <a:lnTo>
                      <a:pt x="1312" y="1827"/>
                    </a:lnTo>
                    <a:lnTo>
                      <a:pt x="1415" y="1621"/>
                    </a:lnTo>
                    <a:lnTo>
                      <a:pt x="1492" y="1390"/>
                    </a:lnTo>
                    <a:lnTo>
                      <a:pt x="1518" y="1158"/>
                    </a:lnTo>
                    <a:lnTo>
                      <a:pt x="1518" y="129"/>
                    </a:lnTo>
                    <a:lnTo>
                      <a:pt x="1338" y="129"/>
                    </a:lnTo>
                    <a:lnTo>
                      <a:pt x="1184" y="103"/>
                    </a:lnTo>
                    <a:lnTo>
                      <a:pt x="1029" y="78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83;p32">
                <a:extLst>
                  <a:ext uri="{FF2B5EF4-FFF2-40B4-BE49-F238E27FC236}">
                    <a16:creationId xmlns:a16="http://schemas.microsoft.com/office/drawing/2014/main" id="{E5F94917-7C74-4A4D-B21D-CE7BB062134F}"/>
                  </a:ext>
                </a:extLst>
              </p:cNvPr>
              <p:cNvSpPr/>
              <p:nvPr/>
            </p:nvSpPr>
            <p:spPr>
              <a:xfrm>
                <a:off x="565425" y="1076525"/>
                <a:ext cx="174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721" extrusionOk="0">
                    <a:moveTo>
                      <a:pt x="206" y="1"/>
                    </a:moveTo>
                    <a:lnTo>
                      <a:pt x="129" y="26"/>
                    </a:lnTo>
                    <a:lnTo>
                      <a:pt x="52" y="52"/>
                    </a:lnTo>
                    <a:lnTo>
                      <a:pt x="1" y="129"/>
                    </a:lnTo>
                    <a:lnTo>
                      <a:pt x="1" y="206"/>
                    </a:lnTo>
                    <a:lnTo>
                      <a:pt x="1" y="309"/>
                    </a:lnTo>
                    <a:lnTo>
                      <a:pt x="52" y="361"/>
                    </a:lnTo>
                    <a:lnTo>
                      <a:pt x="335" y="644"/>
                    </a:lnTo>
                    <a:lnTo>
                      <a:pt x="412" y="695"/>
                    </a:lnTo>
                    <a:lnTo>
                      <a:pt x="489" y="721"/>
                    </a:lnTo>
                    <a:lnTo>
                      <a:pt x="567" y="695"/>
                    </a:lnTo>
                    <a:lnTo>
                      <a:pt x="644" y="644"/>
                    </a:lnTo>
                    <a:lnTo>
                      <a:pt x="695" y="567"/>
                    </a:lnTo>
                    <a:lnTo>
                      <a:pt x="695" y="489"/>
                    </a:lnTo>
                    <a:lnTo>
                      <a:pt x="695" y="412"/>
                    </a:lnTo>
                    <a:lnTo>
                      <a:pt x="644" y="335"/>
                    </a:lnTo>
                    <a:lnTo>
                      <a:pt x="361" y="52"/>
                    </a:lnTo>
                    <a:lnTo>
                      <a:pt x="284" y="2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84;p32">
                <a:extLst>
                  <a:ext uri="{FF2B5EF4-FFF2-40B4-BE49-F238E27FC236}">
                    <a16:creationId xmlns:a16="http://schemas.microsoft.com/office/drawing/2014/main" id="{CB64C88E-2A50-45B2-9F6B-A801781305A5}"/>
                  </a:ext>
                </a:extLst>
              </p:cNvPr>
              <p:cNvSpPr/>
              <p:nvPr/>
            </p:nvSpPr>
            <p:spPr>
              <a:xfrm>
                <a:off x="271550" y="782650"/>
                <a:ext cx="214800" cy="2154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8" extrusionOk="0">
                    <a:moveTo>
                      <a:pt x="4656" y="1595"/>
                    </a:moveTo>
                    <a:lnTo>
                      <a:pt x="4888" y="1621"/>
                    </a:lnTo>
                    <a:lnTo>
                      <a:pt x="5094" y="1673"/>
                    </a:lnTo>
                    <a:lnTo>
                      <a:pt x="5299" y="1775"/>
                    </a:lnTo>
                    <a:lnTo>
                      <a:pt x="5454" y="1930"/>
                    </a:lnTo>
                    <a:lnTo>
                      <a:pt x="5582" y="2084"/>
                    </a:lnTo>
                    <a:lnTo>
                      <a:pt x="5711" y="2290"/>
                    </a:lnTo>
                    <a:lnTo>
                      <a:pt x="5762" y="2496"/>
                    </a:lnTo>
                    <a:lnTo>
                      <a:pt x="5788" y="2727"/>
                    </a:lnTo>
                    <a:lnTo>
                      <a:pt x="5788" y="4039"/>
                    </a:lnTo>
                    <a:lnTo>
                      <a:pt x="5762" y="4116"/>
                    </a:lnTo>
                    <a:lnTo>
                      <a:pt x="5711" y="4193"/>
                    </a:lnTo>
                    <a:lnTo>
                      <a:pt x="5711" y="3190"/>
                    </a:lnTo>
                    <a:lnTo>
                      <a:pt x="5711" y="3113"/>
                    </a:lnTo>
                    <a:lnTo>
                      <a:pt x="5659" y="3036"/>
                    </a:lnTo>
                    <a:lnTo>
                      <a:pt x="5582" y="2984"/>
                    </a:lnTo>
                    <a:lnTo>
                      <a:pt x="5479" y="2959"/>
                    </a:lnTo>
                    <a:lnTo>
                      <a:pt x="5274" y="2959"/>
                    </a:lnTo>
                    <a:lnTo>
                      <a:pt x="5068" y="2907"/>
                    </a:lnTo>
                    <a:lnTo>
                      <a:pt x="4862" y="2804"/>
                    </a:lnTo>
                    <a:lnTo>
                      <a:pt x="4682" y="2650"/>
                    </a:lnTo>
                    <a:lnTo>
                      <a:pt x="4631" y="2624"/>
                    </a:lnTo>
                    <a:lnTo>
                      <a:pt x="4553" y="2599"/>
                    </a:lnTo>
                    <a:lnTo>
                      <a:pt x="4476" y="2599"/>
                    </a:lnTo>
                    <a:lnTo>
                      <a:pt x="4399" y="2650"/>
                    </a:lnTo>
                    <a:lnTo>
                      <a:pt x="4296" y="2727"/>
                    </a:lnTo>
                    <a:lnTo>
                      <a:pt x="4168" y="2779"/>
                    </a:lnTo>
                    <a:lnTo>
                      <a:pt x="3885" y="2881"/>
                    </a:lnTo>
                    <a:lnTo>
                      <a:pt x="3525" y="2933"/>
                    </a:lnTo>
                    <a:lnTo>
                      <a:pt x="3087" y="2959"/>
                    </a:lnTo>
                    <a:lnTo>
                      <a:pt x="3010" y="2984"/>
                    </a:lnTo>
                    <a:lnTo>
                      <a:pt x="2933" y="3036"/>
                    </a:lnTo>
                    <a:lnTo>
                      <a:pt x="2907" y="3113"/>
                    </a:lnTo>
                    <a:lnTo>
                      <a:pt x="2881" y="3190"/>
                    </a:lnTo>
                    <a:lnTo>
                      <a:pt x="2881" y="4193"/>
                    </a:lnTo>
                    <a:lnTo>
                      <a:pt x="2830" y="4116"/>
                    </a:lnTo>
                    <a:lnTo>
                      <a:pt x="2804" y="4039"/>
                    </a:lnTo>
                    <a:lnTo>
                      <a:pt x="2804" y="2727"/>
                    </a:lnTo>
                    <a:lnTo>
                      <a:pt x="2830" y="2496"/>
                    </a:lnTo>
                    <a:lnTo>
                      <a:pt x="2907" y="2290"/>
                    </a:lnTo>
                    <a:lnTo>
                      <a:pt x="3010" y="2084"/>
                    </a:lnTo>
                    <a:lnTo>
                      <a:pt x="3139" y="1930"/>
                    </a:lnTo>
                    <a:lnTo>
                      <a:pt x="3319" y="1775"/>
                    </a:lnTo>
                    <a:lnTo>
                      <a:pt x="3499" y="1673"/>
                    </a:lnTo>
                    <a:lnTo>
                      <a:pt x="3730" y="1621"/>
                    </a:lnTo>
                    <a:lnTo>
                      <a:pt x="3962" y="1595"/>
                    </a:lnTo>
                    <a:close/>
                    <a:moveTo>
                      <a:pt x="4528" y="3087"/>
                    </a:moveTo>
                    <a:lnTo>
                      <a:pt x="4682" y="3216"/>
                    </a:lnTo>
                    <a:lnTo>
                      <a:pt x="4888" y="3319"/>
                    </a:lnTo>
                    <a:lnTo>
                      <a:pt x="5068" y="3370"/>
                    </a:lnTo>
                    <a:lnTo>
                      <a:pt x="5274" y="3396"/>
                    </a:lnTo>
                    <a:lnTo>
                      <a:pt x="5274" y="4219"/>
                    </a:lnTo>
                    <a:lnTo>
                      <a:pt x="5274" y="4399"/>
                    </a:lnTo>
                    <a:lnTo>
                      <a:pt x="5196" y="4605"/>
                    </a:lnTo>
                    <a:lnTo>
                      <a:pt x="5119" y="4759"/>
                    </a:lnTo>
                    <a:lnTo>
                      <a:pt x="4991" y="4914"/>
                    </a:lnTo>
                    <a:lnTo>
                      <a:pt x="4836" y="5016"/>
                    </a:lnTo>
                    <a:lnTo>
                      <a:pt x="4682" y="5119"/>
                    </a:lnTo>
                    <a:lnTo>
                      <a:pt x="4502" y="5171"/>
                    </a:lnTo>
                    <a:lnTo>
                      <a:pt x="4296" y="5196"/>
                    </a:lnTo>
                    <a:lnTo>
                      <a:pt x="4090" y="5171"/>
                    </a:lnTo>
                    <a:lnTo>
                      <a:pt x="3910" y="5119"/>
                    </a:lnTo>
                    <a:lnTo>
                      <a:pt x="3756" y="5016"/>
                    </a:lnTo>
                    <a:lnTo>
                      <a:pt x="3602" y="4914"/>
                    </a:lnTo>
                    <a:lnTo>
                      <a:pt x="3473" y="4759"/>
                    </a:lnTo>
                    <a:lnTo>
                      <a:pt x="3396" y="4605"/>
                    </a:lnTo>
                    <a:lnTo>
                      <a:pt x="3344" y="4399"/>
                    </a:lnTo>
                    <a:lnTo>
                      <a:pt x="3319" y="4219"/>
                    </a:lnTo>
                    <a:lnTo>
                      <a:pt x="3319" y="3396"/>
                    </a:lnTo>
                    <a:lnTo>
                      <a:pt x="3679" y="3370"/>
                    </a:lnTo>
                    <a:lnTo>
                      <a:pt x="4013" y="3293"/>
                    </a:lnTo>
                    <a:lnTo>
                      <a:pt x="4296" y="3216"/>
                    </a:lnTo>
                    <a:lnTo>
                      <a:pt x="4528" y="3087"/>
                    </a:lnTo>
                    <a:close/>
                    <a:moveTo>
                      <a:pt x="4296" y="438"/>
                    </a:moveTo>
                    <a:lnTo>
                      <a:pt x="4682" y="464"/>
                    </a:lnTo>
                    <a:lnTo>
                      <a:pt x="5068" y="515"/>
                    </a:lnTo>
                    <a:lnTo>
                      <a:pt x="5454" y="618"/>
                    </a:lnTo>
                    <a:lnTo>
                      <a:pt x="5814" y="747"/>
                    </a:lnTo>
                    <a:lnTo>
                      <a:pt x="6148" y="901"/>
                    </a:lnTo>
                    <a:lnTo>
                      <a:pt x="6457" y="1107"/>
                    </a:lnTo>
                    <a:lnTo>
                      <a:pt x="6766" y="1338"/>
                    </a:lnTo>
                    <a:lnTo>
                      <a:pt x="7023" y="1570"/>
                    </a:lnTo>
                    <a:lnTo>
                      <a:pt x="7280" y="1853"/>
                    </a:lnTo>
                    <a:lnTo>
                      <a:pt x="7512" y="2136"/>
                    </a:lnTo>
                    <a:lnTo>
                      <a:pt x="7692" y="2470"/>
                    </a:lnTo>
                    <a:lnTo>
                      <a:pt x="7846" y="2804"/>
                    </a:lnTo>
                    <a:lnTo>
                      <a:pt x="8000" y="3164"/>
                    </a:lnTo>
                    <a:lnTo>
                      <a:pt x="8077" y="3525"/>
                    </a:lnTo>
                    <a:lnTo>
                      <a:pt x="8129" y="3910"/>
                    </a:lnTo>
                    <a:lnTo>
                      <a:pt x="8155" y="4296"/>
                    </a:lnTo>
                    <a:lnTo>
                      <a:pt x="8155" y="4579"/>
                    </a:lnTo>
                    <a:lnTo>
                      <a:pt x="8129" y="4811"/>
                    </a:lnTo>
                    <a:lnTo>
                      <a:pt x="8077" y="5068"/>
                    </a:lnTo>
                    <a:lnTo>
                      <a:pt x="8026" y="5325"/>
                    </a:lnTo>
                    <a:lnTo>
                      <a:pt x="7949" y="5557"/>
                    </a:lnTo>
                    <a:lnTo>
                      <a:pt x="7872" y="5788"/>
                    </a:lnTo>
                    <a:lnTo>
                      <a:pt x="7769" y="5994"/>
                    </a:lnTo>
                    <a:lnTo>
                      <a:pt x="7666" y="6225"/>
                    </a:lnTo>
                    <a:lnTo>
                      <a:pt x="7383" y="6611"/>
                    </a:lnTo>
                    <a:lnTo>
                      <a:pt x="7074" y="6997"/>
                    </a:lnTo>
                    <a:lnTo>
                      <a:pt x="6714" y="7306"/>
                    </a:lnTo>
                    <a:lnTo>
                      <a:pt x="6328" y="7589"/>
                    </a:lnTo>
                    <a:lnTo>
                      <a:pt x="6328" y="6354"/>
                    </a:lnTo>
                    <a:lnTo>
                      <a:pt x="6328" y="6148"/>
                    </a:lnTo>
                    <a:lnTo>
                      <a:pt x="6303" y="6071"/>
                    </a:lnTo>
                    <a:lnTo>
                      <a:pt x="6225" y="5994"/>
                    </a:lnTo>
                    <a:lnTo>
                      <a:pt x="6174" y="5968"/>
                    </a:lnTo>
                    <a:lnTo>
                      <a:pt x="6071" y="5942"/>
                    </a:lnTo>
                    <a:lnTo>
                      <a:pt x="5994" y="5994"/>
                    </a:lnTo>
                    <a:lnTo>
                      <a:pt x="5942" y="6045"/>
                    </a:lnTo>
                    <a:lnTo>
                      <a:pt x="5891" y="6122"/>
                    </a:lnTo>
                    <a:lnTo>
                      <a:pt x="5891" y="6200"/>
                    </a:lnTo>
                    <a:lnTo>
                      <a:pt x="5891" y="6354"/>
                    </a:lnTo>
                    <a:lnTo>
                      <a:pt x="5891" y="7820"/>
                    </a:lnTo>
                    <a:lnTo>
                      <a:pt x="5505" y="7974"/>
                    </a:lnTo>
                    <a:lnTo>
                      <a:pt x="5119" y="8077"/>
                    </a:lnTo>
                    <a:lnTo>
                      <a:pt x="4708" y="8155"/>
                    </a:lnTo>
                    <a:lnTo>
                      <a:pt x="4296" y="8180"/>
                    </a:lnTo>
                    <a:lnTo>
                      <a:pt x="3885" y="8155"/>
                    </a:lnTo>
                    <a:lnTo>
                      <a:pt x="3473" y="8077"/>
                    </a:lnTo>
                    <a:lnTo>
                      <a:pt x="3087" y="7974"/>
                    </a:lnTo>
                    <a:lnTo>
                      <a:pt x="2701" y="7820"/>
                    </a:lnTo>
                    <a:lnTo>
                      <a:pt x="2701" y="6354"/>
                    </a:lnTo>
                    <a:lnTo>
                      <a:pt x="2727" y="6174"/>
                    </a:lnTo>
                    <a:lnTo>
                      <a:pt x="2753" y="6020"/>
                    </a:lnTo>
                    <a:lnTo>
                      <a:pt x="2804" y="5865"/>
                    </a:lnTo>
                    <a:lnTo>
                      <a:pt x="2881" y="5711"/>
                    </a:lnTo>
                    <a:lnTo>
                      <a:pt x="2984" y="5582"/>
                    </a:lnTo>
                    <a:lnTo>
                      <a:pt x="3087" y="5454"/>
                    </a:lnTo>
                    <a:lnTo>
                      <a:pt x="3216" y="5351"/>
                    </a:lnTo>
                    <a:lnTo>
                      <a:pt x="3344" y="5274"/>
                    </a:lnTo>
                    <a:lnTo>
                      <a:pt x="3550" y="5428"/>
                    </a:lnTo>
                    <a:lnTo>
                      <a:pt x="3782" y="5531"/>
                    </a:lnTo>
                    <a:lnTo>
                      <a:pt x="4039" y="5608"/>
                    </a:lnTo>
                    <a:lnTo>
                      <a:pt x="4296" y="5634"/>
                    </a:lnTo>
                    <a:lnTo>
                      <a:pt x="4579" y="5608"/>
                    </a:lnTo>
                    <a:lnTo>
                      <a:pt x="4811" y="5531"/>
                    </a:lnTo>
                    <a:lnTo>
                      <a:pt x="5042" y="5428"/>
                    </a:lnTo>
                    <a:lnTo>
                      <a:pt x="5248" y="5274"/>
                    </a:lnTo>
                    <a:lnTo>
                      <a:pt x="5402" y="5377"/>
                    </a:lnTo>
                    <a:lnTo>
                      <a:pt x="5557" y="5505"/>
                    </a:lnTo>
                    <a:lnTo>
                      <a:pt x="5634" y="5557"/>
                    </a:lnTo>
                    <a:lnTo>
                      <a:pt x="5711" y="5582"/>
                    </a:lnTo>
                    <a:lnTo>
                      <a:pt x="5788" y="5557"/>
                    </a:lnTo>
                    <a:lnTo>
                      <a:pt x="5865" y="5505"/>
                    </a:lnTo>
                    <a:lnTo>
                      <a:pt x="5917" y="5454"/>
                    </a:lnTo>
                    <a:lnTo>
                      <a:pt x="5942" y="5351"/>
                    </a:lnTo>
                    <a:lnTo>
                      <a:pt x="5917" y="5274"/>
                    </a:lnTo>
                    <a:lnTo>
                      <a:pt x="5865" y="5196"/>
                    </a:lnTo>
                    <a:lnTo>
                      <a:pt x="5711" y="5042"/>
                    </a:lnTo>
                    <a:lnTo>
                      <a:pt x="5531" y="4914"/>
                    </a:lnTo>
                    <a:lnTo>
                      <a:pt x="5608" y="4785"/>
                    </a:lnTo>
                    <a:lnTo>
                      <a:pt x="5659" y="4656"/>
                    </a:lnTo>
                    <a:lnTo>
                      <a:pt x="5762" y="4631"/>
                    </a:lnTo>
                    <a:lnTo>
                      <a:pt x="5865" y="4605"/>
                    </a:lnTo>
                    <a:lnTo>
                      <a:pt x="5968" y="4528"/>
                    </a:lnTo>
                    <a:lnTo>
                      <a:pt x="6045" y="4476"/>
                    </a:lnTo>
                    <a:lnTo>
                      <a:pt x="6122" y="4373"/>
                    </a:lnTo>
                    <a:lnTo>
                      <a:pt x="6174" y="4270"/>
                    </a:lnTo>
                    <a:lnTo>
                      <a:pt x="6225" y="4168"/>
                    </a:lnTo>
                    <a:lnTo>
                      <a:pt x="6225" y="4039"/>
                    </a:lnTo>
                    <a:lnTo>
                      <a:pt x="6225" y="2727"/>
                    </a:lnTo>
                    <a:lnTo>
                      <a:pt x="6225" y="2573"/>
                    </a:lnTo>
                    <a:lnTo>
                      <a:pt x="6200" y="2418"/>
                    </a:lnTo>
                    <a:lnTo>
                      <a:pt x="6148" y="2264"/>
                    </a:lnTo>
                    <a:lnTo>
                      <a:pt x="6097" y="2110"/>
                    </a:lnTo>
                    <a:lnTo>
                      <a:pt x="5968" y="1853"/>
                    </a:lnTo>
                    <a:lnTo>
                      <a:pt x="5762" y="1621"/>
                    </a:lnTo>
                    <a:lnTo>
                      <a:pt x="5531" y="1415"/>
                    </a:lnTo>
                    <a:lnTo>
                      <a:pt x="5274" y="1287"/>
                    </a:lnTo>
                    <a:lnTo>
                      <a:pt x="5119" y="1235"/>
                    </a:lnTo>
                    <a:lnTo>
                      <a:pt x="4965" y="1184"/>
                    </a:lnTo>
                    <a:lnTo>
                      <a:pt x="4811" y="1158"/>
                    </a:lnTo>
                    <a:lnTo>
                      <a:pt x="4425" y="1158"/>
                    </a:lnTo>
                    <a:lnTo>
                      <a:pt x="4451" y="1081"/>
                    </a:lnTo>
                    <a:lnTo>
                      <a:pt x="4451" y="1004"/>
                    </a:lnTo>
                    <a:lnTo>
                      <a:pt x="4425" y="927"/>
                    </a:lnTo>
                    <a:lnTo>
                      <a:pt x="4373" y="875"/>
                    </a:lnTo>
                    <a:lnTo>
                      <a:pt x="4296" y="824"/>
                    </a:lnTo>
                    <a:lnTo>
                      <a:pt x="4219" y="824"/>
                    </a:lnTo>
                    <a:lnTo>
                      <a:pt x="4116" y="849"/>
                    </a:lnTo>
                    <a:lnTo>
                      <a:pt x="4065" y="901"/>
                    </a:lnTo>
                    <a:lnTo>
                      <a:pt x="3936" y="1055"/>
                    </a:lnTo>
                    <a:lnTo>
                      <a:pt x="3833" y="978"/>
                    </a:lnTo>
                    <a:lnTo>
                      <a:pt x="3756" y="927"/>
                    </a:lnTo>
                    <a:lnTo>
                      <a:pt x="3679" y="901"/>
                    </a:lnTo>
                    <a:lnTo>
                      <a:pt x="3602" y="927"/>
                    </a:lnTo>
                    <a:lnTo>
                      <a:pt x="3525" y="978"/>
                    </a:lnTo>
                    <a:lnTo>
                      <a:pt x="3473" y="1055"/>
                    </a:lnTo>
                    <a:lnTo>
                      <a:pt x="3473" y="1132"/>
                    </a:lnTo>
                    <a:lnTo>
                      <a:pt x="3499" y="1235"/>
                    </a:lnTo>
                    <a:lnTo>
                      <a:pt x="3267" y="1312"/>
                    </a:lnTo>
                    <a:lnTo>
                      <a:pt x="3036" y="1441"/>
                    </a:lnTo>
                    <a:lnTo>
                      <a:pt x="2856" y="1595"/>
                    </a:lnTo>
                    <a:lnTo>
                      <a:pt x="2701" y="1775"/>
                    </a:lnTo>
                    <a:lnTo>
                      <a:pt x="2547" y="1981"/>
                    </a:lnTo>
                    <a:lnTo>
                      <a:pt x="2470" y="2213"/>
                    </a:lnTo>
                    <a:lnTo>
                      <a:pt x="2393" y="2470"/>
                    </a:lnTo>
                    <a:lnTo>
                      <a:pt x="2367" y="2727"/>
                    </a:lnTo>
                    <a:lnTo>
                      <a:pt x="2367" y="4039"/>
                    </a:lnTo>
                    <a:lnTo>
                      <a:pt x="2393" y="4168"/>
                    </a:lnTo>
                    <a:lnTo>
                      <a:pt x="2418" y="4270"/>
                    </a:lnTo>
                    <a:lnTo>
                      <a:pt x="2470" y="4373"/>
                    </a:lnTo>
                    <a:lnTo>
                      <a:pt x="2547" y="4476"/>
                    </a:lnTo>
                    <a:lnTo>
                      <a:pt x="2624" y="4528"/>
                    </a:lnTo>
                    <a:lnTo>
                      <a:pt x="2727" y="4605"/>
                    </a:lnTo>
                    <a:lnTo>
                      <a:pt x="2830" y="4631"/>
                    </a:lnTo>
                    <a:lnTo>
                      <a:pt x="2959" y="4656"/>
                    </a:lnTo>
                    <a:lnTo>
                      <a:pt x="3010" y="4785"/>
                    </a:lnTo>
                    <a:lnTo>
                      <a:pt x="3062" y="4914"/>
                    </a:lnTo>
                    <a:lnTo>
                      <a:pt x="2907" y="5042"/>
                    </a:lnTo>
                    <a:lnTo>
                      <a:pt x="2727" y="5196"/>
                    </a:lnTo>
                    <a:lnTo>
                      <a:pt x="2599" y="5351"/>
                    </a:lnTo>
                    <a:lnTo>
                      <a:pt x="2496" y="5531"/>
                    </a:lnTo>
                    <a:lnTo>
                      <a:pt x="2393" y="5711"/>
                    </a:lnTo>
                    <a:lnTo>
                      <a:pt x="2316" y="5917"/>
                    </a:lnTo>
                    <a:lnTo>
                      <a:pt x="2290" y="6122"/>
                    </a:lnTo>
                    <a:lnTo>
                      <a:pt x="2264" y="6354"/>
                    </a:lnTo>
                    <a:lnTo>
                      <a:pt x="2264" y="7589"/>
                    </a:lnTo>
                    <a:lnTo>
                      <a:pt x="1878" y="7306"/>
                    </a:lnTo>
                    <a:lnTo>
                      <a:pt x="1518" y="6997"/>
                    </a:lnTo>
                    <a:lnTo>
                      <a:pt x="1210" y="6611"/>
                    </a:lnTo>
                    <a:lnTo>
                      <a:pt x="952" y="6225"/>
                    </a:lnTo>
                    <a:lnTo>
                      <a:pt x="824" y="5994"/>
                    </a:lnTo>
                    <a:lnTo>
                      <a:pt x="721" y="5788"/>
                    </a:lnTo>
                    <a:lnTo>
                      <a:pt x="644" y="5557"/>
                    </a:lnTo>
                    <a:lnTo>
                      <a:pt x="566" y="5325"/>
                    </a:lnTo>
                    <a:lnTo>
                      <a:pt x="515" y="5068"/>
                    </a:lnTo>
                    <a:lnTo>
                      <a:pt x="464" y="4811"/>
                    </a:lnTo>
                    <a:lnTo>
                      <a:pt x="438" y="4579"/>
                    </a:lnTo>
                    <a:lnTo>
                      <a:pt x="438" y="4296"/>
                    </a:lnTo>
                    <a:lnTo>
                      <a:pt x="464" y="3910"/>
                    </a:lnTo>
                    <a:lnTo>
                      <a:pt x="515" y="3525"/>
                    </a:lnTo>
                    <a:lnTo>
                      <a:pt x="618" y="3164"/>
                    </a:lnTo>
                    <a:lnTo>
                      <a:pt x="747" y="2804"/>
                    </a:lnTo>
                    <a:lnTo>
                      <a:pt x="901" y="2470"/>
                    </a:lnTo>
                    <a:lnTo>
                      <a:pt x="1107" y="2136"/>
                    </a:lnTo>
                    <a:lnTo>
                      <a:pt x="1312" y="1853"/>
                    </a:lnTo>
                    <a:lnTo>
                      <a:pt x="1570" y="1570"/>
                    </a:lnTo>
                    <a:lnTo>
                      <a:pt x="1853" y="1338"/>
                    </a:lnTo>
                    <a:lnTo>
                      <a:pt x="2136" y="1107"/>
                    </a:lnTo>
                    <a:lnTo>
                      <a:pt x="2470" y="901"/>
                    </a:lnTo>
                    <a:lnTo>
                      <a:pt x="2804" y="747"/>
                    </a:lnTo>
                    <a:lnTo>
                      <a:pt x="3139" y="618"/>
                    </a:lnTo>
                    <a:lnTo>
                      <a:pt x="3525" y="515"/>
                    </a:lnTo>
                    <a:lnTo>
                      <a:pt x="3910" y="464"/>
                    </a:lnTo>
                    <a:lnTo>
                      <a:pt x="4296" y="438"/>
                    </a:lnTo>
                    <a:close/>
                    <a:moveTo>
                      <a:pt x="4296" y="1"/>
                    </a:moveTo>
                    <a:lnTo>
                      <a:pt x="3859" y="26"/>
                    </a:lnTo>
                    <a:lnTo>
                      <a:pt x="3422" y="103"/>
                    </a:lnTo>
                    <a:lnTo>
                      <a:pt x="3010" y="206"/>
                    </a:lnTo>
                    <a:lnTo>
                      <a:pt x="2624" y="335"/>
                    </a:lnTo>
                    <a:lnTo>
                      <a:pt x="2238" y="541"/>
                    </a:lnTo>
                    <a:lnTo>
                      <a:pt x="1904" y="747"/>
                    </a:lnTo>
                    <a:lnTo>
                      <a:pt x="1570" y="978"/>
                    </a:lnTo>
                    <a:lnTo>
                      <a:pt x="1261" y="1261"/>
                    </a:lnTo>
                    <a:lnTo>
                      <a:pt x="978" y="1570"/>
                    </a:lnTo>
                    <a:lnTo>
                      <a:pt x="747" y="1904"/>
                    </a:lnTo>
                    <a:lnTo>
                      <a:pt x="515" y="2264"/>
                    </a:lnTo>
                    <a:lnTo>
                      <a:pt x="335" y="2624"/>
                    </a:lnTo>
                    <a:lnTo>
                      <a:pt x="206" y="3036"/>
                    </a:lnTo>
                    <a:lnTo>
                      <a:pt x="78" y="3447"/>
                    </a:lnTo>
                    <a:lnTo>
                      <a:pt x="26" y="3859"/>
                    </a:lnTo>
                    <a:lnTo>
                      <a:pt x="1" y="4296"/>
                    </a:lnTo>
                    <a:lnTo>
                      <a:pt x="26" y="4759"/>
                    </a:lnTo>
                    <a:lnTo>
                      <a:pt x="78" y="5171"/>
                    </a:lnTo>
                    <a:lnTo>
                      <a:pt x="206" y="5582"/>
                    </a:lnTo>
                    <a:lnTo>
                      <a:pt x="335" y="5994"/>
                    </a:lnTo>
                    <a:lnTo>
                      <a:pt x="515" y="6354"/>
                    </a:lnTo>
                    <a:lnTo>
                      <a:pt x="747" y="6714"/>
                    </a:lnTo>
                    <a:lnTo>
                      <a:pt x="978" y="7048"/>
                    </a:lnTo>
                    <a:lnTo>
                      <a:pt x="1261" y="7357"/>
                    </a:lnTo>
                    <a:lnTo>
                      <a:pt x="1570" y="7614"/>
                    </a:lnTo>
                    <a:lnTo>
                      <a:pt x="1904" y="7872"/>
                    </a:lnTo>
                    <a:lnTo>
                      <a:pt x="2238" y="8077"/>
                    </a:lnTo>
                    <a:lnTo>
                      <a:pt x="2624" y="8257"/>
                    </a:lnTo>
                    <a:lnTo>
                      <a:pt x="3010" y="8412"/>
                    </a:lnTo>
                    <a:lnTo>
                      <a:pt x="3422" y="8515"/>
                    </a:lnTo>
                    <a:lnTo>
                      <a:pt x="3859" y="8592"/>
                    </a:lnTo>
                    <a:lnTo>
                      <a:pt x="4296" y="8618"/>
                    </a:lnTo>
                    <a:lnTo>
                      <a:pt x="4733" y="8592"/>
                    </a:lnTo>
                    <a:lnTo>
                      <a:pt x="5171" y="8515"/>
                    </a:lnTo>
                    <a:lnTo>
                      <a:pt x="5582" y="8412"/>
                    </a:lnTo>
                    <a:lnTo>
                      <a:pt x="5968" y="8257"/>
                    </a:lnTo>
                    <a:lnTo>
                      <a:pt x="6354" y="8077"/>
                    </a:lnTo>
                    <a:lnTo>
                      <a:pt x="6714" y="7872"/>
                    </a:lnTo>
                    <a:lnTo>
                      <a:pt x="7023" y="7614"/>
                    </a:lnTo>
                    <a:lnTo>
                      <a:pt x="7331" y="7357"/>
                    </a:lnTo>
                    <a:lnTo>
                      <a:pt x="7614" y="7048"/>
                    </a:lnTo>
                    <a:lnTo>
                      <a:pt x="7872" y="6714"/>
                    </a:lnTo>
                    <a:lnTo>
                      <a:pt x="8077" y="6354"/>
                    </a:lnTo>
                    <a:lnTo>
                      <a:pt x="8257" y="5994"/>
                    </a:lnTo>
                    <a:lnTo>
                      <a:pt x="8412" y="5582"/>
                    </a:lnTo>
                    <a:lnTo>
                      <a:pt x="8515" y="5171"/>
                    </a:lnTo>
                    <a:lnTo>
                      <a:pt x="8566" y="4759"/>
                    </a:lnTo>
                    <a:lnTo>
                      <a:pt x="8592" y="4296"/>
                    </a:lnTo>
                    <a:lnTo>
                      <a:pt x="8566" y="3859"/>
                    </a:lnTo>
                    <a:lnTo>
                      <a:pt x="8515" y="3447"/>
                    </a:lnTo>
                    <a:lnTo>
                      <a:pt x="8412" y="3036"/>
                    </a:lnTo>
                    <a:lnTo>
                      <a:pt x="8257" y="2624"/>
                    </a:lnTo>
                    <a:lnTo>
                      <a:pt x="8077" y="2264"/>
                    </a:lnTo>
                    <a:lnTo>
                      <a:pt x="7872" y="1904"/>
                    </a:lnTo>
                    <a:lnTo>
                      <a:pt x="7614" y="1570"/>
                    </a:lnTo>
                    <a:lnTo>
                      <a:pt x="7331" y="1261"/>
                    </a:lnTo>
                    <a:lnTo>
                      <a:pt x="7023" y="1004"/>
                    </a:lnTo>
                    <a:lnTo>
                      <a:pt x="6714" y="747"/>
                    </a:lnTo>
                    <a:lnTo>
                      <a:pt x="6354" y="541"/>
                    </a:lnTo>
                    <a:lnTo>
                      <a:pt x="5968" y="335"/>
                    </a:lnTo>
                    <a:lnTo>
                      <a:pt x="5582" y="206"/>
                    </a:lnTo>
                    <a:lnTo>
                      <a:pt x="5171" y="103"/>
                    </a:lnTo>
                    <a:lnTo>
                      <a:pt x="4733" y="26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85;p32">
                <a:extLst>
                  <a:ext uri="{FF2B5EF4-FFF2-40B4-BE49-F238E27FC236}">
                    <a16:creationId xmlns:a16="http://schemas.microsoft.com/office/drawing/2014/main" id="{20C69D0F-308A-4FC4-B876-9A7D138A9F79}"/>
                  </a:ext>
                </a:extLst>
              </p:cNvPr>
              <p:cNvSpPr/>
              <p:nvPr/>
            </p:nvSpPr>
            <p:spPr>
              <a:xfrm>
                <a:off x="238125" y="749225"/>
                <a:ext cx="372350" cy="372350"/>
              </a:xfrm>
              <a:custGeom>
                <a:avLst/>
                <a:gdLst/>
                <a:ahLst/>
                <a:cxnLst/>
                <a:rect l="l" t="t" r="r" b="b"/>
                <a:pathLst>
                  <a:path w="14894" h="14894" extrusionOk="0">
                    <a:moveTo>
                      <a:pt x="10572" y="8411"/>
                    </a:moveTo>
                    <a:lnTo>
                      <a:pt x="11369" y="9209"/>
                    </a:lnTo>
                    <a:lnTo>
                      <a:pt x="11395" y="9234"/>
                    </a:lnTo>
                    <a:lnTo>
                      <a:pt x="11369" y="9260"/>
                    </a:lnTo>
                    <a:lnTo>
                      <a:pt x="9260" y="11369"/>
                    </a:lnTo>
                    <a:lnTo>
                      <a:pt x="9234" y="11395"/>
                    </a:lnTo>
                    <a:lnTo>
                      <a:pt x="9209" y="11369"/>
                    </a:lnTo>
                    <a:lnTo>
                      <a:pt x="8385" y="10572"/>
                    </a:lnTo>
                    <a:lnTo>
                      <a:pt x="8720" y="10366"/>
                    </a:lnTo>
                    <a:lnTo>
                      <a:pt x="9029" y="10160"/>
                    </a:lnTo>
                    <a:lnTo>
                      <a:pt x="9337" y="9903"/>
                    </a:lnTo>
                    <a:lnTo>
                      <a:pt x="9620" y="9646"/>
                    </a:lnTo>
                    <a:lnTo>
                      <a:pt x="9903" y="9337"/>
                    </a:lnTo>
                    <a:lnTo>
                      <a:pt x="10135" y="9054"/>
                    </a:lnTo>
                    <a:lnTo>
                      <a:pt x="10366" y="8720"/>
                    </a:lnTo>
                    <a:lnTo>
                      <a:pt x="10572" y="8411"/>
                    </a:lnTo>
                    <a:close/>
                    <a:moveTo>
                      <a:pt x="5710" y="0"/>
                    </a:moveTo>
                    <a:lnTo>
                      <a:pt x="5144" y="26"/>
                    </a:lnTo>
                    <a:lnTo>
                      <a:pt x="4604" y="103"/>
                    </a:lnTo>
                    <a:lnTo>
                      <a:pt x="4090" y="206"/>
                    </a:lnTo>
                    <a:lnTo>
                      <a:pt x="3575" y="386"/>
                    </a:lnTo>
                    <a:lnTo>
                      <a:pt x="3087" y="617"/>
                    </a:lnTo>
                    <a:lnTo>
                      <a:pt x="2598" y="875"/>
                    </a:lnTo>
                    <a:lnTo>
                      <a:pt x="2161" y="1183"/>
                    </a:lnTo>
                    <a:lnTo>
                      <a:pt x="1749" y="1543"/>
                    </a:lnTo>
                    <a:lnTo>
                      <a:pt x="1698" y="1621"/>
                    </a:lnTo>
                    <a:lnTo>
                      <a:pt x="1672" y="1698"/>
                    </a:lnTo>
                    <a:lnTo>
                      <a:pt x="1698" y="1801"/>
                    </a:lnTo>
                    <a:lnTo>
                      <a:pt x="1749" y="1852"/>
                    </a:lnTo>
                    <a:lnTo>
                      <a:pt x="1801" y="1903"/>
                    </a:lnTo>
                    <a:lnTo>
                      <a:pt x="1903" y="1929"/>
                    </a:lnTo>
                    <a:lnTo>
                      <a:pt x="1981" y="1929"/>
                    </a:lnTo>
                    <a:lnTo>
                      <a:pt x="2058" y="1878"/>
                    </a:lnTo>
                    <a:lnTo>
                      <a:pt x="2418" y="1543"/>
                    </a:lnTo>
                    <a:lnTo>
                      <a:pt x="2829" y="1260"/>
                    </a:lnTo>
                    <a:lnTo>
                      <a:pt x="3267" y="1003"/>
                    </a:lnTo>
                    <a:lnTo>
                      <a:pt x="3704" y="797"/>
                    </a:lnTo>
                    <a:lnTo>
                      <a:pt x="4167" y="643"/>
                    </a:lnTo>
                    <a:lnTo>
                      <a:pt x="4656" y="540"/>
                    </a:lnTo>
                    <a:lnTo>
                      <a:pt x="5144" y="463"/>
                    </a:lnTo>
                    <a:lnTo>
                      <a:pt x="5633" y="437"/>
                    </a:lnTo>
                    <a:lnTo>
                      <a:pt x="6173" y="463"/>
                    </a:lnTo>
                    <a:lnTo>
                      <a:pt x="6688" y="540"/>
                    </a:lnTo>
                    <a:lnTo>
                      <a:pt x="7177" y="669"/>
                    </a:lnTo>
                    <a:lnTo>
                      <a:pt x="7665" y="849"/>
                    </a:lnTo>
                    <a:lnTo>
                      <a:pt x="8128" y="1055"/>
                    </a:lnTo>
                    <a:lnTo>
                      <a:pt x="8540" y="1338"/>
                    </a:lnTo>
                    <a:lnTo>
                      <a:pt x="8951" y="1621"/>
                    </a:lnTo>
                    <a:lnTo>
                      <a:pt x="9312" y="1955"/>
                    </a:lnTo>
                    <a:lnTo>
                      <a:pt x="9646" y="2341"/>
                    </a:lnTo>
                    <a:lnTo>
                      <a:pt x="9955" y="2727"/>
                    </a:lnTo>
                    <a:lnTo>
                      <a:pt x="10212" y="3164"/>
                    </a:lnTo>
                    <a:lnTo>
                      <a:pt x="10443" y="3627"/>
                    </a:lnTo>
                    <a:lnTo>
                      <a:pt x="10598" y="4090"/>
                    </a:lnTo>
                    <a:lnTo>
                      <a:pt x="10726" y="4604"/>
                    </a:lnTo>
                    <a:lnTo>
                      <a:pt x="10803" y="5119"/>
                    </a:lnTo>
                    <a:lnTo>
                      <a:pt x="10855" y="5633"/>
                    </a:lnTo>
                    <a:lnTo>
                      <a:pt x="10803" y="6173"/>
                    </a:lnTo>
                    <a:lnTo>
                      <a:pt x="10726" y="6688"/>
                    </a:lnTo>
                    <a:lnTo>
                      <a:pt x="10598" y="7202"/>
                    </a:lnTo>
                    <a:lnTo>
                      <a:pt x="10443" y="7665"/>
                    </a:lnTo>
                    <a:lnTo>
                      <a:pt x="10212" y="8128"/>
                    </a:lnTo>
                    <a:lnTo>
                      <a:pt x="9955" y="8566"/>
                    </a:lnTo>
                    <a:lnTo>
                      <a:pt x="9646" y="8951"/>
                    </a:lnTo>
                    <a:lnTo>
                      <a:pt x="9312" y="9337"/>
                    </a:lnTo>
                    <a:lnTo>
                      <a:pt x="8951" y="9672"/>
                    </a:lnTo>
                    <a:lnTo>
                      <a:pt x="8540" y="9955"/>
                    </a:lnTo>
                    <a:lnTo>
                      <a:pt x="8128" y="10212"/>
                    </a:lnTo>
                    <a:lnTo>
                      <a:pt x="7665" y="10443"/>
                    </a:lnTo>
                    <a:lnTo>
                      <a:pt x="7177" y="10623"/>
                    </a:lnTo>
                    <a:lnTo>
                      <a:pt x="6688" y="10752"/>
                    </a:lnTo>
                    <a:lnTo>
                      <a:pt x="6173" y="10829"/>
                    </a:lnTo>
                    <a:lnTo>
                      <a:pt x="5633" y="10855"/>
                    </a:lnTo>
                    <a:lnTo>
                      <a:pt x="5119" y="10829"/>
                    </a:lnTo>
                    <a:lnTo>
                      <a:pt x="4604" y="10752"/>
                    </a:lnTo>
                    <a:lnTo>
                      <a:pt x="4141" y="10623"/>
                    </a:lnTo>
                    <a:lnTo>
                      <a:pt x="3678" y="10469"/>
                    </a:lnTo>
                    <a:lnTo>
                      <a:pt x="3215" y="10263"/>
                    </a:lnTo>
                    <a:lnTo>
                      <a:pt x="2804" y="10006"/>
                    </a:lnTo>
                    <a:lnTo>
                      <a:pt x="2418" y="9723"/>
                    </a:lnTo>
                    <a:lnTo>
                      <a:pt x="2058" y="9414"/>
                    </a:lnTo>
                    <a:lnTo>
                      <a:pt x="1723" y="9080"/>
                    </a:lnTo>
                    <a:lnTo>
                      <a:pt x="1415" y="8694"/>
                    </a:lnTo>
                    <a:lnTo>
                      <a:pt x="1158" y="8308"/>
                    </a:lnTo>
                    <a:lnTo>
                      <a:pt x="926" y="7871"/>
                    </a:lnTo>
                    <a:lnTo>
                      <a:pt x="746" y="7434"/>
                    </a:lnTo>
                    <a:lnTo>
                      <a:pt x="592" y="6945"/>
                    </a:lnTo>
                    <a:lnTo>
                      <a:pt x="489" y="6482"/>
                    </a:lnTo>
                    <a:lnTo>
                      <a:pt x="437" y="5968"/>
                    </a:lnTo>
                    <a:lnTo>
                      <a:pt x="437" y="5505"/>
                    </a:lnTo>
                    <a:lnTo>
                      <a:pt x="463" y="5042"/>
                    </a:lnTo>
                    <a:lnTo>
                      <a:pt x="540" y="4579"/>
                    </a:lnTo>
                    <a:lnTo>
                      <a:pt x="643" y="4141"/>
                    </a:lnTo>
                    <a:lnTo>
                      <a:pt x="797" y="3704"/>
                    </a:lnTo>
                    <a:lnTo>
                      <a:pt x="1003" y="3292"/>
                    </a:lnTo>
                    <a:lnTo>
                      <a:pt x="1235" y="2881"/>
                    </a:lnTo>
                    <a:lnTo>
                      <a:pt x="1492" y="2495"/>
                    </a:lnTo>
                    <a:lnTo>
                      <a:pt x="1518" y="2418"/>
                    </a:lnTo>
                    <a:lnTo>
                      <a:pt x="1543" y="2341"/>
                    </a:lnTo>
                    <a:lnTo>
                      <a:pt x="1518" y="2264"/>
                    </a:lnTo>
                    <a:lnTo>
                      <a:pt x="1440" y="2186"/>
                    </a:lnTo>
                    <a:lnTo>
                      <a:pt x="1363" y="2161"/>
                    </a:lnTo>
                    <a:lnTo>
                      <a:pt x="1286" y="2161"/>
                    </a:lnTo>
                    <a:lnTo>
                      <a:pt x="1209" y="2186"/>
                    </a:lnTo>
                    <a:lnTo>
                      <a:pt x="1132" y="2238"/>
                    </a:lnTo>
                    <a:lnTo>
                      <a:pt x="849" y="2649"/>
                    </a:lnTo>
                    <a:lnTo>
                      <a:pt x="617" y="3087"/>
                    </a:lnTo>
                    <a:lnTo>
                      <a:pt x="412" y="3550"/>
                    </a:lnTo>
                    <a:lnTo>
                      <a:pt x="232" y="4013"/>
                    </a:lnTo>
                    <a:lnTo>
                      <a:pt x="103" y="4501"/>
                    </a:lnTo>
                    <a:lnTo>
                      <a:pt x="26" y="4990"/>
                    </a:lnTo>
                    <a:lnTo>
                      <a:pt x="0" y="5505"/>
                    </a:lnTo>
                    <a:lnTo>
                      <a:pt x="0" y="5993"/>
                    </a:lnTo>
                    <a:lnTo>
                      <a:pt x="77" y="6533"/>
                    </a:lnTo>
                    <a:lnTo>
                      <a:pt x="180" y="7074"/>
                    </a:lnTo>
                    <a:lnTo>
                      <a:pt x="334" y="7562"/>
                    </a:lnTo>
                    <a:lnTo>
                      <a:pt x="540" y="8051"/>
                    </a:lnTo>
                    <a:lnTo>
                      <a:pt x="772" y="8514"/>
                    </a:lnTo>
                    <a:lnTo>
                      <a:pt x="1080" y="8951"/>
                    </a:lnTo>
                    <a:lnTo>
                      <a:pt x="1389" y="9363"/>
                    </a:lnTo>
                    <a:lnTo>
                      <a:pt x="1749" y="9749"/>
                    </a:lnTo>
                    <a:lnTo>
                      <a:pt x="2135" y="10083"/>
                    </a:lnTo>
                    <a:lnTo>
                      <a:pt x="2572" y="10392"/>
                    </a:lnTo>
                    <a:lnTo>
                      <a:pt x="3010" y="10649"/>
                    </a:lnTo>
                    <a:lnTo>
                      <a:pt x="3498" y="10881"/>
                    </a:lnTo>
                    <a:lnTo>
                      <a:pt x="4013" y="11061"/>
                    </a:lnTo>
                    <a:lnTo>
                      <a:pt x="4527" y="11189"/>
                    </a:lnTo>
                    <a:lnTo>
                      <a:pt x="5067" y="11266"/>
                    </a:lnTo>
                    <a:lnTo>
                      <a:pt x="5633" y="11292"/>
                    </a:lnTo>
                    <a:lnTo>
                      <a:pt x="5942" y="11266"/>
                    </a:lnTo>
                    <a:lnTo>
                      <a:pt x="6251" y="11266"/>
                    </a:lnTo>
                    <a:lnTo>
                      <a:pt x="6559" y="11215"/>
                    </a:lnTo>
                    <a:lnTo>
                      <a:pt x="6842" y="11163"/>
                    </a:lnTo>
                    <a:lnTo>
                      <a:pt x="7151" y="11086"/>
                    </a:lnTo>
                    <a:lnTo>
                      <a:pt x="7434" y="11009"/>
                    </a:lnTo>
                    <a:lnTo>
                      <a:pt x="7717" y="10906"/>
                    </a:lnTo>
                    <a:lnTo>
                      <a:pt x="7974" y="10778"/>
                    </a:lnTo>
                    <a:lnTo>
                      <a:pt x="8900" y="11678"/>
                    </a:lnTo>
                    <a:lnTo>
                      <a:pt x="8977" y="11755"/>
                    </a:lnTo>
                    <a:lnTo>
                      <a:pt x="9054" y="11781"/>
                    </a:lnTo>
                    <a:lnTo>
                      <a:pt x="9131" y="11832"/>
                    </a:lnTo>
                    <a:lnTo>
                      <a:pt x="9312" y="11832"/>
                    </a:lnTo>
                    <a:lnTo>
                      <a:pt x="9414" y="11781"/>
                    </a:lnTo>
                    <a:lnTo>
                      <a:pt x="9492" y="11755"/>
                    </a:lnTo>
                    <a:lnTo>
                      <a:pt x="9569" y="11678"/>
                    </a:lnTo>
                    <a:lnTo>
                      <a:pt x="9646" y="11601"/>
                    </a:lnTo>
                    <a:lnTo>
                      <a:pt x="11112" y="13067"/>
                    </a:lnTo>
                    <a:lnTo>
                      <a:pt x="11189" y="13118"/>
                    </a:lnTo>
                    <a:lnTo>
                      <a:pt x="11266" y="13144"/>
                    </a:lnTo>
                    <a:lnTo>
                      <a:pt x="11369" y="13118"/>
                    </a:lnTo>
                    <a:lnTo>
                      <a:pt x="11421" y="13067"/>
                    </a:lnTo>
                    <a:lnTo>
                      <a:pt x="11472" y="13015"/>
                    </a:lnTo>
                    <a:lnTo>
                      <a:pt x="11498" y="12913"/>
                    </a:lnTo>
                    <a:lnTo>
                      <a:pt x="11472" y="12835"/>
                    </a:lnTo>
                    <a:lnTo>
                      <a:pt x="11421" y="12758"/>
                    </a:lnTo>
                    <a:lnTo>
                      <a:pt x="9955" y="11292"/>
                    </a:lnTo>
                    <a:lnTo>
                      <a:pt x="11292" y="9980"/>
                    </a:lnTo>
                    <a:lnTo>
                      <a:pt x="14173" y="12861"/>
                    </a:lnTo>
                    <a:lnTo>
                      <a:pt x="14302" y="13015"/>
                    </a:lnTo>
                    <a:lnTo>
                      <a:pt x="14379" y="13170"/>
                    </a:lnTo>
                    <a:lnTo>
                      <a:pt x="14430" y="13350"/>
                    </a:lnTo>
                    <a:lnTo>
                      <a:pt x="14456" y="13530"/>
                    </a:lnTo>
                    <a:lnTo>
                      <a:pt x="14430" y="13710"/>
                    </a:lnTo>
                    <a:lnTo>
                      <a:pt x="14379" y="13890"/>
                    </a:lnTo>
                    <a:lnTo>
                      <a:pt x="14302" y="14044"/>
                    </a:lnTo>
                    <a:lnTo>
                      <a:pt x="14173" y="14199"/>
                    </a:lnTo>
                    <a:lnTo>
                      <a:pt x="14044" y="14302"/>
                    </a:lnTo>
                    <a:lnTo>
                      <a:pt x="13864" y="14404"/>
                    </a:lnTo>
                    <a:lnTo>
                      <a:pt x="13710" y="14456"/>
                    </a:lnTo>
                    <a:lnTo>
                      <a:pt x="13350" y="14456"/>
                    </a:lnTo>
                    <a:lnTo>
                      <a:pt x="13170" y="14404"/>
                    </a:lnTo>
                    <a:lnTo>
                      <a:pt x="12990" y="14302"/>
                    </a:lnTo>
                    <a:lnTo>
                      <a:pt x="12861" y="14199"/>
                    </a:lnTo>
                    <a:lnTo>
                      <a:pt x="12038" y="13376"/>
                    </a:lnTo>
                    <a:lnTo>
                      <a:pt x="11987" y="13324"/>
                    </a:lnTo>
                    <a:lnTo>
                      <a:pt x="11807" y="13324"/>
                    </a:lnTo>
                    <a:lnTo>
                      <a:pt x="11729" y="13376"/>
                    </a:lnTo>
                    <a:lnTo>
                      <a:pt x="11704" y="13453"/>
                    </a:lnTo>
                    <a:lnTo>
                      <a:pt x="11678" y="13530"/>
                    </a:lnTo>
                    <a:lnTo>
                      <a:pt x="11704" y="13633"/>
                    </a:lnTo>
                    <a:lnTo>
                      <a:pt x="11729" y="13684"/>
                    </a:lnTo>
                    <a:lnTo>
                      <a:pt x="12553" y="14507"/>
                    </a:lnTo>
                    <a:lnTo>
                      <a:pt x="12758" y="14687"/>
                    </a:lnTo>
                    <a:lnTo>
                      <a:pt x="12990" y="14790"/>
                    </a:lnTo>
                    <a:lnTo>
                      <a:pt x="13247" y="14867"/>
                    </a:lnTo>
                    <a:lnTo>
                      <a:pt x="13530" y="14893"/>
                    </a:lnTo>
                    <a:lnTo>
                      <a:pt x="13787" y="14867"/>
                    </a:lnTo>
                    <a:lnTo>
                      <a:pt x="14044" y="14790"/>
                    </a:lnTo>
                    <a:lnTo>
                      <a:pt x="14276" y="14687"/>
                    </a:lnTo>
                    <a:lnTo>
                      <a:pt x="14482" y="14507"/>
                    </a:lnTo>
                    <a:lnTo>
                      <a:pt x="14662" y="14276"/>
                    </a:lnTo>
                    <a:lnTo>
                      <a:pt x="14790" y="14044"/>
                    </a:lnTo>
                    <a:lnTo>
                      <a:pt x="14868" y="13787"/>
                    </a:lnTo>
                    <a:lnTo>
                      <a:pt x="14893" y="13530"/>
                    </a:lnTo>
                    <a:lnTo>
                      <a:pt x="14868" y="13273"/>
                    </a:lnTo>
                    <a:lnTo>
                      <a:pt x="14790" y="13015"/>
                    </a:lnTo>
                    <a:lnTo>
                      <a:pt x="14662" y="12758"/>
                    </a:lnTo>
                    <a:lnTo>
                      <a:pt x="14482" y="12552"/>
                    </a:lnTo>
                    <a:lnTo>
                      <a:pt x="11601" y="9672"/>
                    </a:lnTo>
                    <a:lnTo>
                      <a:pt x="11678" y="9569"/>
                    </a:lnTo>
                    <a:lnTo>
                      <a:pt x="11755" y="9492"/>
                    </a:lnTo>
                    <a:lnTo>
                      <a:pt x="11781" y="9414"/>
                    </a:lnTo>
                    <a:lnTo>
                      <a:pt x="11807" y="9337"/>
                    </a:lnTo>
                    <a:lnTo>
                      <a:pt x="11832" y="9234"/>
                    </a:lnTo>
                    <a:lnTo>
                      <a:pt x="11807" y="9157"/>
                    </a:lnTo>
                    <a:lnTo>
                      <a:pt x="11781" y="9054"/>
                    </a:lnTo>
                    <a:lnTo>
                      <a:pt x="11755" y="8977"/>
                    </a:lnTo>
                    <a:lnTo>
                      <a:pt x="11678" y="8900"/>
                    </a:lnTo>
                    <a:lnTo>
                      <a:pt x="10778" y="8000"/>
                    </a:lnTo>
                    <a:lnTo>
                      <a:pt x="10881" y="7717"/>
                    </a:lnTo>
                    <a:lnTo>
                      <a:pt x="10983" y="7434"/>
                    </a:lnTo>
                    <a:lnTo>
                      <a:pt x="11086" y="7151"/>
                    </a:lnTo>
                    <a:lnTo>
                      <a:pt x="11138" y="6842"/>
                    </a:lnTo>
                    <a:lnTo>
                      <a:pt x="11215" y="6559"/>
                    </a:lnTo>
                    <a:lnTo>
                      <a:pt x="11241" y="6251"/>
                    </a:lnTo>
                    <a:lnTo>
                      <a:pt x="11266" y="5942"/>
                    </a:lnTo>
                    <a:lnTo>
                      <a:pt x="11266" y="5633"/>
                    </a:lnTo>
                    <a:lnTo>
                      <a:pt x="11241" y="5067"/>
                    </a:lnTo>
                    <a:lnTo>
                      <a:pt x="11164" y="4501"/>
                    </a:lnTo>
                    <a:lnTo>
                      <a:pt x="11035" y="3987"/>
                    </a:lnTo>
                    <a:lnTo>
                      <a:pt x="10829" y="3447"/>
                    </a:lnTo>
                    <a:lnTo>
                      <a:pt x="10598" y="2958"/>
                    </a:lnTo>
                    <a:lnTo>
                      <a:pt x="10315" y="2495"/>
                    </a:lnTo>
                    <a:lnTo>
                      <a:pt x="10006" y="2084"/>
                    </a:lnTo>
                    <a:lnTo>
                      <a:pt x="9646" y="1672"/>
                    </a:lnTo>
                    <a:lnTo>
                      <a:pt x="9260" y="1312"/>
                    </a:lnTo>
                    <a:lnTo>
                      <a:pt x="8823" y="977"/>
                    </a:lnTo>
                    <a:lnTo>
                      <a:pt x="8360" y="695"/>
                    </a:lnTo>
                    <a:lnTo>
                      <a:pt x="7871" y="463"/>
                    </a:lnTo>
                    <a:lnTo>
                      <a:pt x="7357" y="283"/>
                    </a:lnTo>
                    <a:lnTo>
                      <a:pt x="6816" y="129"/>
                    </a:lnTo>
                    <a:lnTo>
                      <a:pt x="6276" y="26"/>
                    </a:lnTo>
                    <a:lnTo>
                      <a:pt x="5710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" name="Google Shape;572;p35">
            <a:extLst>
              <a:ext uri="{FF2B5EF4-FFF2-40B4-BE49-F238E27FC236}">
                <a16:creationId xmlns:a16="http://schemas.microsoft.com/office/drawing/2014/main" id="{51D6FD9B-CEA9-4137-B8AB-4071FBE061FB}"/>
              </a:ext>
            </a:extLst>
          </p:cNvPr>
          <p:cNvSpPr txBox="1">
            <a:spLocks/>
          </p:cNvSpPr>
          <p:nvPr/>
        </p:nvSpPr>
        <p:spPr>
          <a:xfrm>
            <a:off x="1633521" y="3592893"/>
            <a:ext cx="6841701" cy="9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Each one on the </a:t>
            </a:r>
            <a:r>
              <a:rPr lang="en-US" b="1" dirty="0">
                <a:solidFill>
                  <a:srgbClr val="6E5FFF"/>
                </a:solidFill>
              </a:rPr>
              <a:t>3 models </a:t>
            </a:r>
            <a:r>
              <a:rPr lang="en-US" dirty="0">
                <a:solidFill>
                  <a:schemeClr val="tx1"/>
                </a:solidFill>
              </a:rPr>
              <a:t>had a </a:t>
            </a:r>
            <a:r>
              <a:rPr lang="en-US" b="1" dirty="0">
                <a:solidFill>
                  <a:schemeClr val="tx1"/>
                </a:solidFill>
              </a:rPr>
              <a:t>different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6E5FFF"/>
                </a:solidFill>
              </a:rPr>
              <a:t>threshold</a:t>
            </a:r>
            <a:r>
              <a:rPr lang="en-US" dirty="0">
                <a:solidFill>
                  <a:schemeClr val="tx1"/>
                </a:solidFill>
              </a:rPr>
              <a:t> that yielded the highest AUC score</a:t>
            </a:r>
          </a:p>
        </p:txBody>
      </p:sp>
      <p:sp>
        <p:nvSpPr>
          <p:cNvPr id="210" name="Google Shape;572;p35">
            <a:extLst>
              <a:ext uri="{FF2B5EF4-FFF2-40B4-BE49-F238E27FC236}">
                <a16:creationId xmlns:a16="http://schemas.microsoft.com/office/drawing/2014/main" id="{BD4D9306-BA5A-491D-B888-F5CA9967FDA8}"/>
              </a:ext>
            </a:extLst>
          </p:cNvPr>
          <p:cNvSpPr txBox="1">
            <a:spLocks/>
          </p:cNvSpPr>
          <p:nvPr/>
        </p:nvSpPr>
        <p:spPr>
          <a:xfrm>
            <a:off x="1602635" y="1062186"/>
            <a:ext cx="6841701" cy="9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l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The </a:t>
            </a:r>
            <a:r>
              <a:rPr lang="en-US" sz="1600" b="1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EDA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 shows that </a:t>
            </a:r>
            <a:r>
              <a:rPr lang="en-US" sz="1600" b="1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weekday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, </a:t>
            </a:r>
            <a:r>
              <a:rPr lang="en-US" sz="1600" b="1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time</a:t>
            </a:r>
            <a:r>
              <a:rPr lang="en-US" sz="1600" b="0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 </a:t>
            </a:r>
            <a:r>
              <a:rPr lang="en-US" sz="1600" b="1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of</a:t>
            </a:r>
            <a:r>
              <a:rPr lang="en-US" sz="1600" b="0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 </a:t>
            </a:r>
            <a:r>
              <a:rPr lang="en-US" sz="1600" b="1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the</a:t>
            </a:r>
            <a:r>
              <a:rPr lang="en-US" sz="1600" b="0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 </a:t>
            </a:r>
            <a:r>
              <a:rPr lang="en-US" sz="1600" b="1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day</a:t>
            </a:r>
            <a:r>
              <a:rPr lang="en-US" sz="1600" b="0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and </a:t>
            </a:r>
            <a:r>
              <a:rPr lang="en-US" sz="1600" b="1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temperature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bin" panose="020B0604020202020204" charset="0"/>
              </a:rPr>
              <a:t> have an impact on the prediction</a:t>
            </a:r>
            <a:endParaRPr lang="he-IL" sz="1600" dirty="0">
              <a:solidFill>
                <a:schemeClr val="tx1"/>
              </a:solidFill>
              <a:latin typeface="Cabin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1" name="Group 1">
            <a:extLst>
              <a:ext uri="{FF2B5EF4-FFF2-40B4-BE49-F238E27FC236}">
                <a16:creationId xmlns:a16="http://schemas.microsoft.com/office/drawing/2014/main" id="{8439347A-FFF7-4556-A8BD-2FD5D7C1ABEC}"/>
              </a:ext>
            </a:extLst>
          </p:cNvPr>
          <p:cNvGrpSpPr/>
          <p:nvPr/>
        </p:nvGrpSpPr>
        <p:grpSpPr>
          <a:xfrm>
            <a:off x="992530" y="1268468"/>
            <a:ext cx="461491" cy="461491"/>
            <a:chOff x="1487382" y="1604340"/>
            <a:chExt cx="841200" cy="841200"/>
          </a:xfrm>
        </p:grpSpPr>
        <p:sp>
          <p:nvSpPr>
            <p:cNvPr id="212" name="Google Shape;466;p32">
              <a:extLst>
                <a:ext uri="{FF2B5EF4-FFF2-40B4-BE49-F238E27FC236}">
                  <a16:creationId xmlns:a16="http://schemas.microsoft.com/office/drawing/2014/main" id="{147B2C5B-22A6-42EC-98BD-2309C8C3B7FF}"/>
                </a:ext>
              </a:extLst>
            </p:cNvPr>
            <p:cNvSpPr/>
            <p:nvPr/>
          </p:nvSpPr>
          <p:spPr>
            <a:xfrm>
              <a:off x="1487382" y="1604340"/>
              <a:ext cx="841200" cy="84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469;p32">
              <a:extLst>
                <a:ext uri="{FF2B5EF4-FFF2-40B4-BE49-F238E27FC236}">
                  <a16:creationId xmlns:a16="http://schemas.microsoft.com/office/drawing/2014/main" id="{57761940-3B6B-4606-A715-8C65995494A0}"/>
                </a:ext>
              </a:extLst>
            </p:cNvPr>
            <p:cNvGrpSpPr/>
            <p:nvPr/>
          </p:nvGrpSpPr>
          <p:grpSpPr>
            <a:xfrm>
              <a:off x="1679378" y="1796336"/>
              <a:ext cx="457209" cy="457209"/>
              <a:chOff x="238125" y="749225"/>
              <a:chExt cx="372350" cy="372350"/>
            </a:xfrm>
          </p:grpSpPr>
          <p:sp>
            <p:nvSpPr>
              <p:cNvPr id="214" name="Google Shape;470;p32">
                <a:extLst>
                  <a:ext uri="{FF2B5EF4-FFF2-40B4-BE49-F238E27FC236}">
                    <a16:creationId xmlns:a16="http://schemas.microsoft.com/office/drawing/2014/main" id="{FC1784B6-600D-46E5-9528-0BAB9338FBDC}"/>
                  </a:ext>
                </a:extLst>
              </p:cNvPr>
              <p:cNvSpPr/>
              <p:nvPr/>
            </p:nvSpPr>
            <p:spPr>
              <a:xfrm>
                <a:off x="427825" y="939550"/>
                <a:ext cx="1003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988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1466" y="3911"/>
                    </a:lnTo>
                    <a:lnTo>
                      <a:pt x="1543" y="3988"/>
                    </a:lnTo>
                    <a:lnTo>
                      <a:pt x="1749" y="3988"/>
                    </a:lnTo>
                    <a:lnTo>
                      <a:pt x="1826" y="3911"/>
                    </a:lnTo>
                    <a:lnTo>
                      <a:pt x="3936" y="1801"/>
                    </a:lnTo>
                    <a:lnTo>
                      <a:pt x="3987" y="1724"/>
                    </a:lnTo>
                    <a:lnTo>
                      <a:pt x="4013" y="1621"/>
                    </a:lnTo>
                    <a:lnTo>
                      <a:pt x="3987" y="1518"/>
                    </a:lnTo>
                    <a:lnTo>
                      <a:pt x="3936" y="1441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71;p32">
                <a:extLst>
                  <a:ext uri="{FF2B5EF4-FFF2-40B4-BE49-F238E27FC236}">
                    <a16:creationId xmlns:a16="http://schemas.microsoft.com/office/drawing/2014/main" id="{E4080ED1-6EC0-4BEC-AC7A-ABBD7AE26950}"/>
                  </a:ext>
                </a:extLst>
              </p:cNvPr>
              <p:cNvSpPr/>
              <p:nvPr/>
            </p:nvSpPr>
            <p:spPr>
              <a:xfrm>
                <a:off x="427825" y="939550"/>
                <a:ext cx="842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345" extrusionOk="0">
                    <a:moveTo>
                      <a:pt x="2495" y="1"/>
                    </a:moveTo>
                    <a:lnTo>
                      <a:pt x="0" y="2470"/>
                    </a:lnTo>
                    <a:lnTo>
                      <a:pt x="900" y="3345"/>
                    </a:lnTo>
                    <a:lnTo>
                      <a:pt x="1261" y="3139"/>
                    </a:lnTo>
                    <a:lnTo>
                      <a:pt x="1646" y="2907"/>
                    </a:lnTo>
                    <a:lnTo>
                      <a:pt x="2006" y="2624"/>
                    </a:lnTo>
                    <a:lnTo>
                      <a:pt x="2341" y="2316"/>
                    </a:lnTo>
                    <a:lnTo>
                      <a:pt x="2650" y="1981"/>
                    </a:lnTo>
                    <a:lnTo>
                      <a:pt x="2907" y="1621"/>
                    </a:lnTo>
                    <a:lnTo>
                      <a:pt x="3164" y="1261"/>
                    </a:lnTo>
                    <a:lnTo>
                      <a:pt x="3370" y="875"/>
                    </a:lnTo>
                    <a:lnTo>
                      <a:pt x="2495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72;p32">
                <a:extLst>
                  <a:ext uri="{FF2B5EF4-FFF2-40B4-BE49-F238E27FC236}">
                    <a16:creationId xmlns:a16="http://schemas.microsoft.com/office/drawing/2014/main" id="{1BD1E300-0F7E-493E-9904-429D484982AD}"/>
                  </a:ext>
                </a:extLst>
              </p:cNvPr>
              <p:cNvSpPr/>
              <p:nvPr/>
            </p:nvSpPr>
            <p:spPr>
              <a:xfrm>
                <a:off x="479250" y="991000"/>
                <a:ext cx="12607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017" extrusionOk="0">
                    <a:moveTo>
                      <a:pt x="1647" y="1"/>
                    </a:moveTo>
                    <a:lnTo>
                      <a:pt x="1" y="1621"/>
                    </a:lnTo>
                    <a:lnTo>
                      <a:pt x="3062" y="4682"/>
                    </a:lnTo>
                    <a:lnTo>
                      <a:pt x="3242" y="4811"/>
                    </a:lnTo>
                    <a:lnTo>
                      <a:pt x="3448" y="4939"/>
                    </a:lnTo>
                    <a:lnTo>
                      <a:pt x="3653" y="4991"/>
                    </a:lnTo>
                    <a:lnTo>
                      <a:pt x="3885" y="5016"/>
                    </a:lnTo>
                    <a:lnTo>
                      <a:pt x="4091" y="4991"/>
                    </a:lnTo>
                    <a:lnTo>
                      <a:pt x="4297" y="4939"/>
                    </a:lnTo>
                    <a:lnTo>
                      <a:pt x="4502" y="4811"/>
                    </a:lnTo>
                    <a:lnTo>
                      <a:pt x="4682" y="4682"/>
                    </a:lnTo>
                    <a:lnTo>
                      <a:pt x="4837" y="4502"/>
                    </a:lnTo>
                    <a:lnTo>
                      <a:pt x="4940" y="4296"/>
                    </a:lnTo>
                    <a:lnTo>
                      <a:pt x="5017" y="4065"/>
                    </a:lnTo>
                    <a:lnTo>
                      <a:pt x="5042" y="3859"/>
                    </a:lnTo>
                    <a:lnTo>
                      <a:pt x="5017" y="3627"/>
                    </a:lnTo>
                    <a:lnTo>
                      <a:pt x="4940" y="3422"/>
                    </a:lnTo>
                    <a:lnTo>
                      <a:pt x="4837" y="3216"/>
                    </a:lnTo>
                    <a:lnTo>
                      <a:pt x="4682" y="3036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73;p32">
                <a:extLst>
                  <a:ext uri="{FF2B5EF4-FFF2-40B4-BE49-F238E27FC236}">
                    <a16:creationId xmlns:a16="http://schemas.microsoft.com/office/drawing/2014/main" id="{F3FF8558-7424-4E26-B300-57229AC9371B}"/>
                  </a:ext>
                </a:extLst>
              </p:cNvPr>
              <p:cNvSpPr/>
              <p:nvPr/>
            </p:nvSpPr>
            <p:spPr>
              <a:xfrm>
                <a:off x="243250" y="755000"/>
                <a:ext cx="27140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10856" h="10830" extrusionOk="0">
                    <a:moveTo>
                      <a:pt x="5428" y="1"/>
                    </a:moveTo>
                    <a:lnTo>
                      <a:pt x="4888" y="26"/>
                    </a:lnTo>
                    <a:lnTo>
                      <a:pt x="4348" y="103"/>
                    </a:lnTo>
                    <a:lnTo>
                      <a:pt x="3808" y="232"/>
                    </a:lnTo>
                    <a:lnTo>
                      <a:pt x="3319" y="412"/>
                    </a:lnTo>
                    <a:lnTo>
                      <a:pt x="2856" y="644"/>
                    </a:lnTo>
                    <a:lnTo>
                      <a:pt x="2393" y="927"/>
                    </a:lnTo>
                    <a:lnTo>
                      <a:pt x="1981" y="1235"/>
                    </a:lnTo>
                    <a:lnTo>
                      <a:pt x="1596" y="1570"/>
                    </a:lnTo>
                    <a:lnTo>
                      <a:pt x="1235" y="1955"/>
                    </a:lnTo>
                    <a:lnTo>
                      <a:pt x="927" y="2393"/>
                    </a:lnTo>
                    <a:lnTo>
                      <a:pt x="670" y="2830"/>
                    </a:lnTo>
                    <a:lnTo>
                      <a:pt x="438" y="3293"/>
                    </a:lnTo>
                    <a:lnTo>
                      <a:pt x="258" y="3807"/>
                    </a:lnTo>
                    <a:lnTo>
                      <a:pt x="129" y="4322"/>
                    </a:lnTo>
                    <a:lnTo>
                      <a:pt x="27" y="4862"/>
                    </a:lnTo>
                    <a:lnTo>
                      <a:pt x="1" y="5402"/>
                    </a:lnTo>
                    <a:lnTo>
                      <a:pt x="27" y="5968"/>
                    </a:lnTo>
                    <a:lnTo>
                      <a:pt x="129" y="6508"/>
                    </a:lnTo>
                    <a:lnTo>
                      <a:pt x="258" y="7023"/>
                    </a:lnTo>
                    <a:lnTo>
                      <a:pt x="438" y="7537"/>
                    </a:lnTo>
                    <a:lnTo>
                      <a:pt x="670" y="8000"/>
                    </a:lnTo>
                    <a:lnTo>
                      <a:pt x="927" y="8437"/>
                    </a:lnTo>
                    <a:lnTo>
                      <a:pt x="1235" y="8875"/>
                    </a:lnTo>
                    <a:lnTo>
                      <a:pt x="1596" y="9261"/>
                    </a:lnTo>
                    <a:lnTo>
                      <a:pt x="1981" y="9595"/>
                    </a:lnTo>
                    <a:lnTo>
                      <a:pt x="2393" y="9904"/>
                    </a:lnTo>
                    <a:lnTo>
                      <a:pt x="2856" y="10187"/>
                    </a:lnTo>
                    <a:lnTo>
                      <a:pt x="3319" y="10418"/>
                    </a:lnTo>
                    <a:lnTo>
                      <a:pt x="3808" y="10598"/>
                    </a:lnTo>
                    <a:lnTo>
                      <a:pt x="4348" y="10727"/>
                    </a:lnTo>
                    <a:lnTo>
                      <a:pt x="4888" y="10804"/>
                    </a:lnTo>
                    <a:lnTo>
                      <a:pt x="5428" y="10830"/>
                    </a:lnTo>
                    <a:lnTo>
                      <a:pt x="5994" y="10804"/>
                    </a:lnTo>
                    <a:lnTo>
                      <a:pt x="6534" y="10727"/>
                    </a:lnTo>
                    <a:lnTo>
                      <a:pt x="7049" y="10598"/>
                    </a:lnTo>
                    <a:lnTo>
                      <a:pt x="7537" y="10418"/>
                    </a:lnTo>
                    <a:lnTo>
                      <a:pt x="8026" y="10187"/>
                    </a:lnTo>
                    <a:lnTo>
                      <a:pt x="8463" y="9904"/>
                    </a:lnTo>
                    <a:lnTo>
                      <a:pt x="8875" y="9595"/>
                    </a:lnTo>
                    <a:lnTo>
                      <a:pt x="9261" y="9261"/>
                    </a:lnTo>
                    <a:lnTo>
                      <a:pt x="9621" y="8875"/>
                    </a:lnTo>
                    <a:lnTo>
                      <a:pt x="9930" y="8437"/>
                    </a:lnTo>
                    <a:lnTo>
                      <a:pt x="10213" y="8000"/>
                    </a:lnTo>
                    <a:lnTo>
                      <a:pt x="10418" y="7537"/>
                    </a:lnTo>
                    <a:lnTo>
                      <a:pt x="10624" y="7023"/>
                    </a:lnTo>
                    <a:lnTo>
                      <a:pt x="10753" y="6508"/>
                    </a:lnTo>
                    <a:lnTo>
                      <a:pt x="10830" y="5968"/>
                    </a:lnTo>
                    <a:lnTo>
                      <a:pt x="10856" y="5402"/>
                    </a:lnTo>
                    <a:lnTo>
                      <a:pt x="10830" y="4862"/>
                    </a:lnTo>
                    <a:lnTo>
                      <a:pt x="10753" y="4322"/>
                    </a:lnTo>
                    <a:lnTo>
                      <a:pt x="10624" y="3807"/>
                    </a:lnTo>
                    <a:lnTo>
                      <a:pt x="10418" y="3293"/>
                    </a:lnTo>
                    <a:lnTo>
                      <a:pt x="10213" y="2830"/>
                    </a:lnTo>
                    <a:lnTo>
                      <a:pt x="9930" y="2393"/>
                    </a:lnTo>
                    <a:lnTo>
                      <a:pt x="9621" y="1955"/>
                    </a:lnTo>
                    <a:lnTo>
                      <a:pt x="9261" y="1570"/>
                    </a:lnTo>
                    <a:lnTo>
                      <a:pt x="8875" y="1235"/>
                    </a:lnTo>
                    <a:lnTo>
                      <a:pt x="8463" y="927"/>
                    </a:lnTo>
                    <a:lnTo>
                      <a:pt x="8026" y="644"/>
                    </a:lnTo>
                    <a:lnTo>
                      <a:pt x="7537" y="412"/>
                    </a:lnTo>
                    <a:lnTo>
                      <a:pt x="7049" y="232"/>
                    </a:lnTo>
                    <a:lnTo>
                      <a:pt x="6534" y="103"/>
                    </a:lnTo>
                    <a:lnTo>
                      <a:pt x="5994" y="26"/>
                    </a:lnTo>
                    <a:lnTo>
                      <a:pt x="542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74;p32">
                <a:extLst>
                  <a:ext uri="{FF2B5EF4-FFF2-40B4-BE49-F238E27FC236}">
                    <a16:creationId xmlns:a16="http://schemas.microsoft.com/office/drawing/2014/main" id="{10C46B68-EF31-4C8F-9B4D-610AD89712E2}"/>
                  </a:ext>
                </a:extLst>
              </p:cNvPr>
              <p:cNvSpPr/>
              <p:nvPr/>
            </p:nvSpPr>
            <p:spPr>
              <a:xfrm>
                <a:off x="369300" y="755000"/>
                <a:ext cx="14535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10830" extrusionOk="0">
                    <a:moveTo>
                      <a:pt x="0" y="1"/>
                    </a:moveTo>
                    <a:lnTo>
                      <a:pt x="463" y="52"/>
                    </a:lnTo>
                    <a:lnTo>
                      <a:pt x="926" y="155"/>
                    </a:lnTo>
                    <a:lnTo>
                      <a:pt x="1364" y="283"/>
                    </a:lnTo>
                    <a:lnTo>
                      <a:pt x="1827" y="464"/>
                    </a:lnTo>
                    <a:lnTo>
                      <a:pt x="2238" y="695"/>
                    </a:lnTo>
                    <a:lnTo>
                      <a:pt x="2650" y="952"/>
                    </a:lnTo>
                    <a:lnTo>
                      <a:pt x="3061" y="1235"/>
                    </a:lnTo>
                    <a:lnTo>
                      <a:pt x="3421" y="1570"/>
                    </a:lnTo>
                    <a:lnTo>
                      <a:pt x="3807" y="1981"/>
                    </a:lnTo>
                    <a:lnTo>
                      <a:pt x="4116" y="2418"/>
                    </a:lnTo>
                    <a:lnTo>
                      <a:pt x="4399" y="2881"/>
                    </a:lnTo>
                    <a:lnTo>
                      <a:pt x="4605" y="3370"/>
                    </a:lnTo>
                    <a:lnTo>
                      <a:pt x="4785" y="3859"/>
                    </a:lnTo>
                    <a:lnTo>
                      <a:pt x="4913" y="4373"/>
                    </a:lnTo>
                    <a:lnTo>
                      <a:pt x="4991" y="4888"/>
                    </a:lnTo>
                    <a:lnTo>
                      <a:pt x="5016" y="5402"/>
                    </a:lnTo>
                    <a:lnTo>
                      <a:pt x="4991" y="5942"/>
                    </a:lnTo>
                    <a:lnTo>
                      <a:pt x="4913" y="6457"/>
                    </a:lnTo>
                    <a:lnTo>
                      <a:pt x="4785" y="6946"/>
                    </a:lnTo>
                    <a:lnTo>
                      <a:pt x="4605" y="7460"/>
                    </a:lnTo>
                    <a:lnTo>
                      <a:pt x="4399" y="7949"/>
                    </a:lnTo>
                    <a:lnTo>
                      <a:pt x="4116" y="8386"/>
                    </a:lnTo>
                    <a:lnTo>
                      <a:pt x="3807" y="8849"/>
                    </a:lnTo>
                    <a:lnTo>
                      <a:pt x="3421" y="9261"/>
                    </a:lnTo>
                    <a:lnTo>
                      <a:pt x="3061" y="9595"/>
                    </a:lnTo>
                    <a:lnTo>
                      <a:pt x="2650" y="9878"/>
                    </a:lnTo>
                    <a:lnTo>
                      <a:pt x="2238" y="10135"/>
                    </a:lnTo>
                    <a:lnTo>
                      <a:pt x="1827" y="10367"/>
                    </a:lnTo>
                    <a:lnTo>
                      <a:pt x="1364" y="10547"/>
                    </a:lnTo>
                    <a:lnTo>
                      <a:pt x="926" y="10675"/>
                    </a:lnTo>
                    <a:lnTo>
                      <a:pt x="463" y="10778"/>
                    </a:lnTo>
                    <a:lnTo>
                      <a:pt x="0" y="10830"/>
                    </a:lnTo>
                    <a:lnTo>
                      <a:pt x="566" y="10830"/>
                    </a:lnTo>
                    <a:lnTo>
                      <a:pt x="1132" y="10778"/>
                    </a:lnTo>
                    <a:lnTo>
                      <a:pt x="1698" y="10675"/>
                    </a:lnTo>
                    <a:lnTo>
                      <a:pt x="2238" y="10521"/>
                    </a:lnTo>
                    <a:lnTo>
                      <a:pt x="2521" y="10418"/>
                    </a:lnTo>
                    <a:lnTo>
                      <a:pt x="2778" y="10289"/>
                    </a:lnTo>
                    <a:lnTo>
                      <a:pt x="3036" y="10161"/>
                    </a:lnTo>
                    <a:lnTo>
                      <a:pt x="3293" y="10006"/>
                    </a:lnTo>
                    <a:lnTo>
                      <a:pt x="3524" y="9826"/>
                    </a:lnTo>
                    <a:lnTo>
                      <a:pt x="3782" y="9646"/>
                    </a:lnTo>
                    <a:lnTo>
                      <a:pt x="4013" y="9466"/>
                    </a:lnTo>
                    <a:lnTo>
                      <a:pt x="4219" y="9261"/>
                    </a:lnTo>
                    <a:lnTo>
                      <a:pt x="4605" y="8849"/>
                    </a:lnTo>
                    <a:lnTo>
                      <a:pt x="4913" y="8386"/>
                    </a:lnTo>
                    <a:lnTo>
                      <a:pt x="5196" y="7949"/>
                    </a:lnTo>
                    <a:lnTo>
                      <a:pt x="5428" y="7460"/>
                    </a:lnTo>
                    <a:lnTo>
                      <a:pt x="5582" y="6946"/>
                    </a:lnTo>
                    <a:lnTo>
                      <a:pt x="5711" y="6457"/>
                    </a:lnTo>
                    <a:lnTo>
                      <a:pt x="5788" y="5942"/>
                    </a:lnTo>
                    <a:lnTo>
                      <a:pt x="5814" y="5402"/>
                    </a:lnTo>
                    <a:lnTo>
                      <a:pt x="5788" y="4888"/>
                    </a:lnTo>
                    <a:lnTo>
                      <a:pt x="5711" y="4373"/>
                    </a:lnTo>
                    <a:lnTo>
                      <a:pt x="5582" y="3859"/>
                    </a:lnTo>
                    <a:lnTo>
                      <a:pt x="5428" y="3370"/>
                    </a:lnTo>
                    <a:lnTo>
                      <a:pt x="5196" y="2881"/>
                    </a:lnTo>
                    <a:lnTo>
                      <a:pt x="4913" y="2418"/>
                    </a:lnTo>
                    <a:lnTo>
                      <a:pt x="4605" y="1981"/>
                    </a:lnTo>
                    <a:lnTo>
                      <a:pt x="4219" y="1570"/>
                    </a:lnTo>
                    <a:lnTo>
                      <a:pt x="4013" y="1364"/>
                    </a:lnTo>
                    <a:lnTo>
                      <a:pt x="3782" y="1184"/>
                    </a:lnTo>
                    <a:lnTo>
                      <a:pt x="3524" y="1004"/>
                    </a:lnTo>
                    <a:lnTo>
                      <a:pt x="3293" y="824"/>
                    </a:lnTo>
                    <a:lnTo>
                      <a:pt x="3036" y="669"/>
                    </a:lnTo>
                    <a:lnTo>
                      <a:pt x="2778" y="541"/>
                    </a:lnTo>
                    <a:lnTo>
                      <a:pt x="2521" y="412"/>
                    </a:lnTo>
                    <a:lnTo>
                      <a:pt x="2238" y="309"/>
                    </a:lnTo>
                    <a:lnTo>
                      <a:pt x="1698" y="155"/>
                    </a:lnTo>
                    <a:lnTo>
                      <a:pt x="1132" y="52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75;p32">
                <a:extLst>
                  <a:ext uri="{FF2B5EF4-FFF2-40B4-BE49-F238E27FC236}">
                    <a16:creationId xmlns:a16="http://schemas.microsoft.com/office/drawing/2014/main" id="{C140D8B8-FC4E-4F3A-9E50-7C67E8E06D80}"/>
                  </a:ext>
                </a:extLst>
              </p:cNvPr>
              <p:cNvSpPr/>
              <p:nvPr/>
            </p:nvSpPr>
            <p:spPr>
              <a:xfrm>
                <a:off x="277350" y="788450"/>
                <a:ext cx="203875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8155" extrusionOk="0">
                    <a:moveTo>
                      <a:pt x="4064" y="0"/>
                    </a:moveTo>
                    <a:lnTo>
                      <a:pt x="3653" y="26"/>
                    </a:lnTo>
                    <a:lnTo>
                      <a:pt x="3241" y="77"/>
                    </a:lnTo>
                    <a:lnTo>
                      <a:pt x="2855" y="180"/>
                    </a:lnTo>
                    <a:lnTo>
                      <a:pt x="2469" y="309"/>
                    </a:lnTo>
                    <a:lnTo>
                      <a:pt x="2135" y="489"/>
                    </a:lnTo>
                    <a:lnTo>
                      <a:pt x="1775" y="695"/>
                    </a:lnTo>
                    <a:lnTo>
                      <a:pt x="1466" y="926"/>
                    </a:lnTo>
                    <a:lnTo>
                      <a:pt x="1183" y="1183"/>
                    </a:lnTo>
                    <a:lnTo>
                      <a:pt x="926" y="1492"/>
                    </a:lnTo>
                    <a:lnTo>
                      <a:pt x="695" y="1801"/>
                    </a:lnTo>
                    <a:lnTo>
                      <a:pt x="489" y="2135"/>
                    </a:lnTo>
                    <a:lnTo>
                      <a:pt x="309" y="2495"/>
                    </a:lnTo>
                    <a:lnTo>
                      <a:pt x="180" y="2855"/>
                    </a:lnTo>
                    <a:lnTo>
                      <a:pt x="77" y="3241"/>
                    </a:lnTo>
                    <a:lnTo>
                      <a:pt x="0" y="3653"/>
                    </a:lnTo>
                    <a:lnTo>
                      <a:pt x="0" y="4064"/>
                    </a:lnTo>
                    <a:lnTo>
                      <a:pt x="0" y="4501"/>
                    </a:lnTo>
                    <a:lnTo>
                      <a:pt x="77" y="4887"/>
                    </a:lnTo>
                    <a:lnTo>
                      <a:pt x="180" y="5299"/>
                    </a:lnTo>
                    <a:lnTo>
                      <a:pt x="309" y="5659"/>
                    </a:lnTo>
                    <a:lnTo>
                      <a:pt x="489" y="6019"/>
                    </a:lnTo>
                    <a:lnTo>
                      <a:pt x="695" y="6353"/>
                    </a:lnTo>
                    <a:lnTo>
                      <a:pt x="926" y="6662"/>
                    </a:lnTo>
                    <a:lnTo>
                      <a:pt x="1183" y="6971"/>
                    </a:lnTo>
                    <a:lnTo>
                      <a:pt x="1466" y="7228"/>
                    </a:lnTo>
                    <a:lnTo>
                      <a:pt x="1775" y="7460"/>
                    </a:lnTo>
                    <a:lnTo>
                      <a:pt x="2135" y="7665"/>
                    </a:lnTo>
                    <a:lnTo>
                      <a:pt x="2469" y="7845"/>
                    </a:lnTo>
                    <a:lnTo>
                      <a:pt x="2855" y="7974"/>
                    </a:lnTo>
                    <a:lnTo>
                      <a:pt x="3241" y="8077"/>
                    </a:lnTo>
                    <a:lnTo>
                      <a:pt x="3653" y="8128"/>
                    </a:lnTo>
                    <a:lnTo>
                      <a:pt x="4064" y="8154"/>
                    </a:lnTo>
                    <a:lnTo>
                      <a:pt x="4476" y="8128"/>
                    </a:lnTo>
                    <a:lnTo>
                      <a:pt x="4887" y="8077"/>
                    </a:lnTo>
                    <a:lnTo>
                      <a:pt x="5273" y="7974"/>
                    </a:lnTo>
                    <a:lnTo>
                      <a:pt x="5659" y="7845"/>
                    </a:lnTo>
                    <a:lnTo>
                      <a:pt x="6019" y="7665"/>
                    </a:lnTo>
                    <a:lnTo>
                      <a:pt x="6353" y="7460"/>
                    </a:lnTo>
                    <a:lnTo>
                      <a:pt x="6662" y="7228"/>
                    </a:lnTo>
                    <a:lnTo>
                      <a:pt x="6945" y="6971"/>
                    </a:lnTo>
                    <a:lnTo>
                      <a:pt x="7228" y="6662"/>
                    </a:lnTo>
                    <a:lnTo>
                      <a:pt x="7460" y="6353"/>
                    </a:lnTo>
                    <a:lnTo>
                      <a:pt x="7665" y="6019"/>
                    </a:lnTo>
                    <a:lnTo>
                      <a:pt x="7820" y="5659"/>
                    </a:lnTo>
                    <a:lnTo>
                      <a:pt x="7974" y="5299"/>
                    </a:lnTo>
                    <a:lnTo>
                      <a:pt x="8077" y="4887"/>
                    </a:lnTo>
                    <a:lnTo>
                      <a:pt x="8128" y="4501"/>
                    </a:lnTo>
                    <a:lnTo>
                      <a:pt x="8154" y="4064"/>
                    </a:lnTo>
                    <a:lnTo>
                      <a:pt x="8128" y="3653"/>
                    </a:lnTo>
                    <a:lnTo>
                      <a:pt x="8077" y="3241"/>
                    </a:lnTo>
                    <a:lnTo>
                      <a:pt x="7974" y="2855"/>
                    </a:lnTo>
                    <a:lnTo>
                      <a:pt x="7820" y="2495"/>
                    </a:lnTo>
                    <a:lnTo>
                      <a:pt x="7665" y="2135"/>
                    </a:lnTo>
                    <a:lnTo>
                      <a:pt x="7460" y="1801"/>
                    </a:lnTo>
                    <a:lnTo>
                      <a:pt x="7228" y="1492"/>
                    </a:lnTo>
                    <a:lnTo>
                      <a:pt x="6945" y="1183"/>
                    </a:lnTo>
                    <a:lnTo>
                      <a:pt x="6662" y="926"/>
                    </a:lnTo>
                    <a:lnTo>
                      <a:pt x="6353" y="695"/>
                    </a:lnTo>
                    <a:lnTo>
                      <a:pt x="6019" y="489"/>
                    </a:lnTo>
                    <a:lnTo>
                      <a:pt x="5659" y="309"/>
                    </a:lnTo>
                    <a:lnTo>
                      <a:pt x="5273" y="180"/>
                    </a:lnTo>
                    <a:lnTo>
                      <a:pt x="4887" y="77"/>
                    </a:lnTo>
                    <a:lnTo>
                      <a:pt x="4476" y="26"/>
                    </a:lnTo>
                    <a:lnTo>
                      <a:pt x="4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76;p32">
                <a:extLst>
                  <a:ext uri="{FF2B5EF4-FFF2-40B4-BE49-F238E27FC236}">
                    <a16:creationId xmlns:a16="http://schemas.microsoft.com/office/drawing/2014/main" id="{5400237B-41DF-4C35-BFF5-8A767C7C7782}"/>
                  </a:ext>
                </a:extLst>
              </p:cNvPr>
              <p:cNvSpPr/>
              <p:nvPr/>
            </p:nvSpPr>
            <p:spPr>
              <a:xfrm>
                <a:off x="367375" y="788450"/>
                <a:ext cx="113850" cy="2038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8155" extrusionOk="0">
                    <a:moveTo>
                      <a:pt x="437" y="0"/>
                    </a:moveTo>
                    <a:lnTo>
                      <a:pt x="0" y="26"/>
                    </a:lnTo>
                    <a:lnTo>
                      <a:pt x="309" y="77"/>
                    </a:lnTo>
                    <a:lnTo>
                      <a:pt x="643" y="154"/>
                    </a:lnTo>
                    <a:lnTo>
                      <a:pt x="952" y="257"/>
                    </a:lnTo>
                    <a:lnTo>
                      <a:pt x="1261" y="386"/>
                    </a:lnTo>
                    <a:lnTo>
                      <a:pt x="1569" y="540"/>
                    </a:lnTo>
                    <a:lnTo>
                      <a:pt x="1852" y="746"/>
                    </a:lnTo>
                    <a:lnTo>
                      <a:pt x="2135" y="952"/>
                    </a:lnTo>
                    <a:lnTo>
                      <a:pt x="2392" y="1183"/>
                    </a:lnTo>
                    <a:lnTo>
                      <a:pt x="2675" y="1492"/>
                    </a:lnTo>
                    <a:lnTo>
                      <a:pt x="2933" y="1826"/>
                    </a:lnTo>
                    <a:lnTo>
                      <a:pt x="3138" y="2186"/>
                    </a:lnTo>
                    <a:lnTo>
                      <a:pt x="3293" y="2547"/>
                    </a:lnTo>
                    <a:lnTo>
                      <a:pt x="3421" y="2907"/>
                    </a:lnTo>
                    <a:lnTo>
                      <a:pt x="3524" y="3293"/>
                    </a:lnTo>
                    <a:lnTo>
                      <a:pt x="3576" y="3678"/>
                    </a:lnTo>
                    <a:lnTo>
                      <a:pt x="3601" y="4064"/>
                    </a:lnTo>
                    <a:lnTo>
                      <a:pt x="3576" y="4476"/>
                    </a:lnTo>
                    <a:lnTo>
                      <a:pt x="3524" y="4862"/>
                    </a:lnTo>
                    <a:lnTo>
                      <a:pt x="3421" y="5247"/>
                    </a:lnTo>
                    <a:lnTo>
                      <a:pt x="3293" y="5608"/>
                    </a:lnTo>
                    <a:lnTo>
                      <a:pt x="3138" y="5968"/>
                    </a:lnTo>
                    <a:lnTo>
                      <a:pt x="2933" y="6328"/>
                    </a:lnTo>
                    <a:lnTo>
                      <a:pt x="2675" y="6662"/>
                    </a:lnTo>
                    <a:lnTo>
                      <a:pt x="2392" y="6971"/>
                    </a:lnTo>
                    <a:lnTo>
                      <a:pt x="2135" y="7202"/>
                    </a:lnTo>
                    <a:lnTo>
                      <a:pt x="1852" y="7408"/>
                    </a:lnTo>
                    <a:lnTo>
                      <a:pt x="1569" y="7588"/>
                    </a:lnTo>
                    <a:lnTo>
                      <a:pt x="1261" y="7768"/>
                    </a:lnTo>
                    <a:lnTo>
                      <a:pt x="952" y="7897"/>
                    </a:lnTo>
                    <a:lnTo>
                      <a:pt x="643" y="8000"/>
                    </a:lnTo>
                    <a:lnTo>
                      <a:pt x="309" y="8077"/>
                    </a:lnTo>
                    <a:lnTo>
                      <a:pt x="0" y="8128"/>
                    </a:lnTo>
                    <a:lnTo>
                      <a:pt x="437" y="8154"/>
                    </a:lnTo>
                    <a:lnTo>
                      <a:pt x="900" y="8128"/>
                    </a:lnTo>
                    <a:lnTo>
                      <a:pt x="1338" y="8051"/>
                    </a:lnTo>
                    <a:lnTo>
                      <a:pt x="1775" y="7948"/>
                    </a:lnTo>
                    <a:lnTo>
                      <a:pt x="2212" y="7768"/>
                    </a:lnTo>
                    <a:lnTo>
                      <a:pt x="2598" y="7537"/>
                    </a:lnTo>
                    <a:lnTo>
                      <a:pt x="2984" y="7279"/>
                    </a:lnTo>
                    <a:lnTo>
                      <a:pt x="3344" y="6971"/>
                    </a:lnTo>
                    <a:lnTo>
                      <a:pt x="3627" y="6662"/>
                    </a:lnTo>
                    <a:lnTo>
                      <a:pt x="3884" y="6328"/>
                    </a:lnTo>
                    <a:lnTo>
                      <a:pt x="4090" y="5968"/>
                    </a:lnTo>
                    <a:lnTo>
                      <a:pt x="4244" y="5608"/>
                    </a:lnTo>
                    <a:lnTo>
                      <a:pt x="4373" y="5247"/>
                    </a:lnTo>
                    <a:lnTo>
                      <a:pt x="4476" y="4862"/>
                    </a:lnTo>
                    <a:lnTo>
                      <a:pt x="4527" y="4476"/>
                    </a:lnTo>
                    <a:lnTo>
                      <a:pt x="4553" y="4064"/>
                    </a:lnTo>
                    <a:lnTo>
                      <a:pt x="4527" y="3678"/>
                    </a:lnTo>
                    <a:lnTo>
                      <a:pt x="4476" y="3293"/>
                    </a:lnTo>
                    <a:lnTo>
                      <a:pt x="4373" y="2907"/>
                    </a:lnTo>
                    <a:lnTo>
                      <a:pt x="4244" y="2547"/>
                    </a:lnTo>
                    <a:lnTo>
                      <a:pt x="4090" y="2186"/>
                    </a:lnTo>
                    <a:lnTo>
                      <a:pt x="3884" y="1826"/>
                    </a:lnTo>
                    <a:lnTo>
                      <a:pt x="3627" y="1492"/>
                    </a:lnTo>
                    <a:lnTo>
                      <a:pt x="3344" y="1183"/>
                    </a:lnTo>
                    <a:lnTo>
                      <a:pt x="2984" y="875"/>
                    </a:lnTo>
                    <a:lnTo>
                      <a:pt x="2598" y="592"/>
                    </a:lnTo>
                    <a:lnTo>
                      <a:pt x="2212" y="386"/>
                    </a:lnTo>
                    <a:lnTo>
                      <a:pt x="1775" y="206"/>
                    </a:lnTo>
                    <a:lnTo>
                      <a:pt x="1338" y="77"/>
                    </a:lnTo>
                    <a:lnTo>
                      <a:pt x="900" y="26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77;p32">
                <a:extLst>
                  <a:ext uri="{FF2B5EF4-FFF2-40B4-BE49-F238E27FC236}">
                    <a16:creationId xmlns:a16="http://schemas.microsoft.com/office/drawing/2014/main" id="{C5445F29-1D6E-46EF-A351-892C371967E4}"/>
                  </a:ext>
                </a:extLst>
              </p:cNvPr>
              <p:cNvSpPr/>
              <p:nvPr/>
            </p:nvSpPr>
            <p:spPr>
              <a:xfrm>
                <a:off x="336500" y="816725"/>
                <a:ext cx="855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062" extrusionOk="0">
                    <a:moveTo>
                      <a:pt x="1364" y="1"/>
                    </a:moveTo>
                    <a:lnTo>
                      <a:pt x="1081" y="27"/>
                    </a:lnTo>
                    <a:lnTo>
                      <a:pt x="824" y="129"/>
                    </a:lnTo>
                    <a:lnTo>
                      <a:pt x="592" y="232"/>
                    </a:lnTo>
                    <a:lnTo>
                      <a:pt x="386" y="412"/>
                    </a:lnTo>
                    <a:lnTo>
                      <a:pt x="232" y="618"/>
                    </a:lnTo>
                    <a:lnTo>
                      <a:pt x="103" y="850"/>
                    </a:lnTo>
                    <a:lnTo>
                      <a:pt x="26" y="1107"/>
                    </a:lnTo>
                    <a:lnTo>
                      <a:pt x="1" y="1364"/>
                    </a:lnTo>
                    <a:lnTo>
                      <a:pt x="1" y="2676"/>
                    </a:lnTo>
                    <a:lnTo>
                      <a:pt x="1" y="2753"/>
                    </a:lnTo>
                    <a:lnTo>
                      <a:pt x="26" y="2830"/>
                    </a:lnTo>
                    <a:lnTo>
                      <a:pt x="103" y="2959"/>
                    </a:lnTo>
                    <a:lnTo>
                      <a:pt x="232" y="3036"/>
                    </a:lnTo>
                    <a:lnTo>
                      <a:pt x="309" y="3062"/>
                    </a:lnTo>
                    <a:lnTo>
                      <a:pt x="3087" y="3062"/>
                    </a:lnTo>
                    <a:lnTo>
                      <a:pt x="3164" y="3036"/>
                    </a:lnTo>
                    <a:lnTo>
                      <a:pt x="3293" y="2959"/>
                    </a:lnTo>
                    <a:lnTo>
                      <a:pt x="3370" y="2830"/>
                    </a:lnTo>
                    <a:lnTo>
                      <a:pt x="3396" y="2753"/>
                    </a:lnTo>
                    <a:lnTo>
                      <a:pt x="3422" y="2676"/>
                    </a:lnTo>
                    <a:lnTo>
                      <a:pt x="3422" y="1364"/>
                    </a:lnTo>
                    <a:lnTo>
                      <a:pt x="3370" y="1107"/>
                    </a:lnTo>
                    <a:lnTo>
                      <a:pt x="3293" y="850"/>
                    </a:lnTo>
                    <a:lnTo>
                      <a:pt x="3190" y="618"/>
                    </a:lnTo>
                    <a:lnTo>
                      <a:pt x="3010" y="412"/>
                    </a:lnTo>
                    <a:lnTo>
                      <a:pt x="2804" y="232"/>
                    </a:lnTo>
                    <a:lnTo>
                      <a:pt x="2573" y="129"/>
                    </a:lnTo>
                    <a:lnTo>
                      <a:pt x="2316" y="27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78;p32">
                <a:extLst>
                  <a:ext uri="{FF2B5EF4-FFF2-40B4-BE49-F238E27FC236}">
                    <a16:creationId xmlns:a16="http://schemas.microsoft.com/office/drawing/2014/main" id="{2351849C-305E-45F4-8EE1-DF43F843217A}"/>
                  </a:ext>
                </a:extLst>
              </p:cNvPr>
              <p:cNvSpPr/>
              <p:nvPr/>
            </p:nvSpPr>
            <p:spPr>
              <a:xfrm>
                <a:off x="371875" y="816725"/>
                <a:ext cx="50175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062" extrusionOk="0">
                    <a:moveTo>
                      <a:pt x="0" y="1"/>
                    </a:moveTo>
                    <a:lnTo>
                      <a:pt x="257" y="27"/>
                    </a:lnTo>
                    <a:lnTo>
                      <a:pt x="515" y="129"/>
                    </a:lnTo>
                    <a:lnTo>
                      <a:pt x="746" y="232"/>
                    </a:lnTo>
                    <a:lnTo>
                      <a:pt x="952" y="412"/>
                    </a:lnTo>
                    <a:lnTo>
                      <a:pt x="1132" y="618"/>
                    </a:lnTo>
                    <a:lnTo>
                      <a:pt x="1235" y="850"/>
                    </a:lnTo>
                    <a:lnTo>
                      <a:pt x="1312" y="1107"/>
                    </a:lnTo>
                    <a:lnTo>
                      <a:pt x="1364" y="1364"/>
                    </a:lnTo>
                    <a:lnTo>
                      <a:pt x="1364" y="2676"/>
                    </a:lnTo>
                    <a:lnTo>
                      <a:pt x="1338" y="2753"/>
                    </a:lnTo>
                    <a:lnTo>
                      <a:pt x="1312" y="2830"/>
                    </a:lnTo>
                    <a:lnTo>
                      <a:pt x="1235" y="2959"/>
                    </a:lnTo>
                    <a:lnTo>
                      <a:pt x="1106" y="3036"/>
                    </a:lnTo>
                    <a:lnTo>
                      <a:pt x="1029" y="3062"/>
                    </a:lnTo>
                    <a:lnTo>
                      <a:pt x="1672" y="3062"/>
                    </a:lnTo>
                    <a:lnTo>
                      <a:pt x="1749" y="3036"/>
                    </a:lnTo>
                    <a:lnTo>
                      <a:pt x="1878" y="2959"/>
                    </a:lnTo>
                    <a:lnTo>
                      <a:pt x="1955" y="2830"/>
                    </a:lnTo>
                    <a:lnTo>
                      <a:pt x="1981" y="2753"/>
                    </a:lnTo>
                    <a:lnTo>
                      <a:pt x="2007" y="2676"/>
                    </a:lnTo>
                    <a:lnTo>
                      <a:pt x="2007" y="1364"/>
                    </a:lnTo>
                    <a:lnTo>
                      <a:pt x="1955" y="1107"/>
                    </a:lnTo>
                    <a:lnTo>
                      <a:pt x="1878" y="850"/>
                    </a:lnTo>
                    <a:lnTo>
                      <a:pt x="1775" y="618"/>
                    </a:lnTo>
                    <a:lnTo>
                      <a:pt x="1595" y="412"/>
                    </a:lnTo>
                    <a:lnTo>
                      <a:pt x="1389" y="232"/>
                    </a:lnTo>
                    <a:lnTo>
                      <a:pt x="1158" y="129"/>
                    </a:lnTo>
                    <a:lnTo>
                      <a:pt x="901" y="27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rgbClr val="6E5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79;p32">
                <a:extLst>
                  <a:ext uri="{FF2B5EF4-FFF2-40B4-BE49-F238E27FC236}">
                    <a16:creationId xmlns:a16="http://schemas.microsoft.com/office/drawing/2014/main" id="{42614B60-344C-4E28-96BB-7F5BC0F2D209}"/>
                  </a:ext>
                </a:extLst>
              </p:cNvPr>
              <p:cNvSpPr/>
              <p:nvPr/>
            </p:nvSpPr>
            <p:spPr>
              <a:xfrm>
                <a:off x="333925" y="905475"/>
                <a:ext cx="90700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474" extrusionOk="0">
                    <a:moveTo>
                      <a:pt x="1415" y="1"/>
                    </a:moveTo>
                    <a:lnTo>
                      <a:pt x="1132" y="26"/>
                    </a:lnTo>
                    <a:lnTo>
                      <a:pt x="875" y="103"/>
                    </a:lnTo>
                    <a:lnTo>
                      <a:pt x="618" y="232"/>
                    </a:lnTo>
                    <a:lnTo>
                      <a:pt x="412" y="412"/>
                    </a:lnTo>
                    <a:lnTo>
                      <a:pt x="232" y="618"/>
                    </a:lnTo>
                    <a:lnTo>
                      <a:pt x="104" y="875"/>
                    </a:lnTo>
                    <a:lnTo>
                      <a:pt x="26" y="1132"/>
                    </a:lnTo>
                    <a:lnTo>
                      <a:pt x="1" y="1441"/>
                    </a:lnTo>
                    <a:lnTo>
                      <a:pt x="1" y="3061"/>
                    </a:lnTo>
                    <a:lnTo>
                      <a:pt x="438" y="3242"/>
                    </a:lnTo>
                    <a:lnTo>
                      <a:pt x="875" y="3370"/>
                    </a:lnTo>
                    <a:lnTo>
                      <a:pt x="1338" y="3447"/>
                    </a:lnTo>
                    <a:lnTo>
                      <a:pt x="1801" y="3473"/>
                    </a:lnTo>
                    <a:lnTo>
                      <a:pt x="2264" y="3447"/>
                    </a:lnTo>
                    <a:lnTo>
                      <a:pt x="2727" y="3370"/>
                    </a:lnTo>
                    <a:lnTo>
                      <a:pt x="3190" y="3242"/>
                    </a:lnTo>
                    <a:lnTo>
                      <a:pt x="3627" y="3061"/>
                    </a:lnTo>
                    <a:lnTo>
                      <a:pt x="3627" y="1441"/>
                    </a:lnTo>
                    <a:lnTo>
                      <a:pt x="3576" y="1132"/>
                    </a:lnTo>
                    <a:lnTo>
                      <a:pt x="3499" y="875"/>
                    </a:lnTo>
                    <a:lnTo>
                      <a:pt x="3370" y="618"/>
                    </a:lnTo>
                    <a:lnTo>
                      <a:pt x="3190" y="412"/>
                    </a:lnTo>
                    <a:lnTo>
                      <a:pt x="2984" y="232"/>
                    </a:lnTo>
                    <a:lnTo>
                      <a:pt x="2753" y="103"/>
                    </a:lnTo>
                    <a:lnTo>
                      <a:pt x="2470" y="26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80;p32">
                <a:extLst>
                  <a:ext uri="{FF2B5EF4-FFF2-40B4-BE49-F238E27FC236}">
                    <a16:creationId xmlns:a16="http://schemas.microsoft.com/office/drawing/2014/main" id="{82128B73-C89D-4869-8D07-0332939770D6}"/>
                  </a:ext>
                </a:extLst>
              </p:cNvPr>
              <p:cNvSpPr/>
              <p:nvPr/>
            </p:nvSpPr>
            <p:spPr>
              <a:xfrm>
                <a:off x="371225" y="905475"/>
                <a:ext cx="53400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319" extrusionOk="0">
                    <a:moveTo>
                      <a:pt x="1" y="1"/>
                    </a:moveTo>
                    <a:lnTo>
                      <a:pt x="283" y="26"/>
                    </a:lnTo>
                    <a:lnTo>
                      <a:pt x="541" y="103"/>
                    </a:lnTo>
                    <a:lnTo>
                      <a:pt x="798" y="232"/>
                    </a:lnTo>
                    <a:lnTo>
                      <a:pt x="1004" y="412"/>
                    </a:lnTo>
                    <a:lnTo>
                      <a:pt x="1184" y="618"/>
                    </a:lnTo>
                    <a:lnTo>
                      <a:pt x="1312" y="875"/>
                    </a:lnTo>
                    <a:lnTo>
                      <a:pt x="1390" y="1132"/>
                    </a:lnTo>
                    <a:lnTo>
                      <a:pt x="1415" y="1441"/>
                    </a:lnTo>
                    <a:lnTo>
                      <a:pt x="1415" y="3319"/>
                    </a:lnTo>
                    <a:lnTo>
                      <a:pt x="1775" y="3190"/>
                    </a:lnTo>
                    <a:lnTo>
                      <a:pt x="2135" y="3061"/>
                    </a:lnTo>
                    <a:lnTo>
                      <a:pt x="2135" y="1441"/>
                    </a:lnTo>
                    <a:lnTo>
                      <a:pt x="2084" y="1132"/>
                    </a:lnTo>
                    <a:lnTo>
                      <a:pt x="2007" y="875"/>
                    </a:lnTo>
                    <a:lnTo>
                      <a:pt x="1878" y="618"/>
                    </a:lnTo>
                    <a:lnTo>
                      <a:pt x="1698" y="412"/>
                    </a:lnTo>
                    <a:lnTo>
                      <a:pt x="1492" y="232"/>
                    </a:lnTo>
                    <a:lnTo>
                      <a:pt x="1261" y="103"/>
                    </a:lnTo>
                    <a:lnTo>
                      <a:pt x="978" y="26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rgbClr val="3E3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81;p32">
                <a:extLst>
                  <a:ext uri="{FF2B5EF4-FFF2-40B4-BE49-F238E27FC236}">
                    <a16:creationId xmlns:a16="http://schemas.microsoft.com/office/drawing/2014/main" id="{1D6877B8-24EB-43E2-8A3B-34A8D95ACEBA}"/>
                  </a:ext>
                </a:extLst>
              </p:cNvPr>
              <p:cNvSpPr/>
              <p:nvPr/>
            </p:nvSpPr>
            <p:spPr>
              <a:xfrm>
                <a:off x="348725" y="852750"/>
                <a:ext cx="60475" cy="6497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599" extrusionOk="0">
                    <a:moveTo>
                      <a:pt x="1441" y="0"/>
                    </a:moveTo>
                    <a:lnTo>
                      <a:pt x="1312" y="103"/>
                    </a:lnTo>
                    <a:lnTo>
                      <a:pt x="1158" y="180"/>
                    </a:lnTo>
                    <a:lnTo>
                      <a:pt x="1003" y="258"/>
                    </a:lnTo>
                    <a:lnTo>
                      <a:pt x="823" y="309"/>
                    </a:lnTo>
                    <a:lnTo>
                      <a:pt x="438" y="360"/>
                    </a:lnTo>
                    <a:lnTo>
                      <a:pt x="0" y="386"/>
                    </a:lnTo>
                    <a:lnTo>
                      <a:pt x="0" y="1415"/>
                    </a:lnTo>
                    <a:lnTo>
                      <a:pt x="26" y="1647"/>
                    </a:lnTo>
                    <a:lnTo>
                      <a:pt x="103" y="1878"/>
                    </a:lnTo>
                    <a:lnTo>
                      <a:pt x="206" y="2084"/>
                    </a:lnTo>
                    <a:lnTo>
                      <a:pt x="360" y="2264"/>
                    </a:lnTo>
                    <a:lnTo>
                      <a:pt x="540" y="2418"/>
                    </a:lnTo>
                    <a:lnTo>
                      <a:pt x="746" y="2521"/>
                    </a:lnTo>
                    <a:lnTo>
                      <a:pt x="978" y="2598"/>
                    </a:lnTo>
                    <a:lnTo>
                      <a:pt x="1466" y="2598"/>
                    </a:lnTo>
                    <a:lnTo>
                      <a:pt x="1672" y="2521"/>
                    </a:lnTo>
                    <a:lnTo>
                      <a:pt x="1878" y="2418"/>
                    </a:lnTo>
                    <a:lnTo>
                      <a:pt x="2058" y="2264"/>
                    </a:lnTo>
                    <a:lnTo>
                      <a:pt x="2212" y="2084"/>
                    </a:lnTo>
                    <a:lnTo>
                      <a:pt x="2315" y="1878"/>
                    </a:lnTo>
                    <a:lnTo>
                      <a:pt x="2392" y="1647"/>
                    </a:lnTo>
                    <a:lnTo>
                      <a:pt x="2418" y="1415"/>
                    </a:lnTo>
                    <a:lnTo>
                      <a:pt x="2418" y="386"/>
                    </a:lnTo>
                    <a:lnTo>
                      <a:pt x="2135" y="360"/>
                    </a:lnTo>
                    <a:lnTo>
                      <a:pt x="1878" y="309"/>
                    </a:lnTo>
                    <a:lnTo>
                      <a:pt x="1646" y="18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82;p32">
                <a:extLst>
                  <a:ext uri="{FF2B5EF4-FFF2-40B4-BE49-F238E27FC236}">
                    <a16:creationId xmlns:a16="http://schemas.microsoft.com/office/drawing/2014/main" id="{EA69435D-5EA0-4AD7-A4AE-E5D81CB22BCA}"/>
                  </a:ext>
                </a:extLst>
              </p:cNvPr>
              <p:cNvSpPr/>
              <p:nvPr/>
            </p:nvSpPr>
            <p:spPr>
              <a:xfrm>
                <a:off x="371225" y="859175"/>
                <a:ext cx="379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342" extrusionOk="0">
                    <a:moveTo>
                      <a:pt x="901" y="1"/>
                    </a:moveTo>
                    <a:lnTo>
                      <a:pt x="901" y="1158"/>
                    </a:lnTo>
                    <a:lnTo>
                      <a:pt x="875" y="1364"/>
                    </a:lnTo>
                    <a:lnTo>
                      <a:pt x="824" y="1544"/>
                    </a:lnTo>
                    <a:lnTo>
                      <a:pt x="746" y="1724"/>
                    </a:lnTo>
                    <a:lnTo>
                      <a:pt x="644" y="1904"/>
                    </a:lnTo>
                    <a:lnTo>
                      <a:pt x="515" y="2033"/>
                    </a:lnTo>
                    <a:lnTo>
                      <a:pt x="361" y="2161"/>
                    </a:lnTo>
                    <a:lnTo>
                      <a:pt x="181" y="2238"/>
                    </a:lnTo>
                    <a:lnTo>
                      <a:pt x="1" y="2316"/>
                    </a:lnTo>
                    <a:lnTo>
                      <a:pt x="155" y="2341"/>
                    </a:lnTo>
                    <a:lnTo>
                      <a:pt x="566" y="2341"/>
                    </a:lnTo>
                    <a:lnTo>
                      <a:pt x="772" y="2264"/>
                    </a:lnTo>
                    <a:lnTo>
                      <a:pt x="978" y="2161"/>
                    </a:lnTo>
                    <a:lnTo>
                      <a:pt x="1158" y="2007"/>
                    </a:lnTo>
                    <a:lnTo>
                      <a:pt x="1312" y="1827"/>
                    </a:lnTo>
                    <a:lnTo>
                      <a:pt x="1415" y="1621"/>
                    </a:lnTo>
                    <a:lnTo>
                      <a:pt x="1492" y="1390"/>
                    </a:lnTo>
                    <a:lnTo>
                      <a:pt x="1518" y="1158"/>
                    </a:lnTo>
                    <a:lnTo>
                      <a:pt x="1518" y="129"/>
                    </a:lnTo>
                    <a:lnTo>
                      <a:pt x="1338" y="129"/>
                    </a:lnTo>
                    <a:lnTo>
                      <a:pt x="1184" y="103"/>
                    </a:lnTo>
                    <a:lnTo>
                      <a:pt x="1029" y="78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83;p32">
                <a:extLst>
                  <a:ext uri="{FF2B5EF4-FFF2-40B4-BE49-F238E27FC236}">
                    <a16:creationId xmlns:a16="http://schemas.microsoft.com/office/drawing/2014/main" id="{527EAF6B-4CB9-43A9-B29F-BB24627503DA}"/>
                  </a:ext>
                </a:extLst>
              </p:cNvPr>
              <p:cNvSpPr/>
              <p:nvPr/>
            </p:nvSpPr>
            <p:spPr>
              <a:xfrm>
                <a:off x="565425" y="1076525"/>
                <a:ext cx="174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721" extrusionOk="0">
                    <a:moveTo>
                      <a:pt x="206" y="1"/>
                    </a:moveTo>
                    <a:lnTo>
                      <a:pt x="129" y="26"/>
                    </a:lnTo>
                    <a:lnTo>
                      <a:pt x="52" y="52"/>
                    </a:lnTo>
                    <a:lnTo>
                      <a:pt x="1" y="129"/>
                    </a:lnTo>
                    <a:lnTo>
                      <a:pt x="1" y="206"/>
                    </a:lnTo>
                    <a:lnTo>
                      <a:pt x="1" y="309"/>
                    </a:lnTo>
                    <a:lnTo>
                      <a:pt x="52" y="361"/>
                    </a:lnTo>
                    <a:lnTo>
                      <a:pt x="335" y="644"/>
                    </a:lnTo>
                    <a:lnTo>
                      <a:pt x="412" y="695"/>
                    </a:lnTo>
                    <a:lnTo>
                      <a:pt x="489" y="721"/>
                    </a:lnTo>
                    <a:lnTo>
                      <a:pt x="567" y="695"/>
                    </a:lnTo>
                    <a:lnTo>
                      <a:pt x="644" y="644"/>
                    </a:lnTo>
                    <a:lnTo>
                      <a:pt x="695" y="567"/>
                    </a:lnTo>
                    <a:lnTo>
                      <a:pt x="695" y="489"/>
                    </a:lnTo>
                    <a:lnTo>
                      <a:pt x="695" y="412"/>
                    </a:lnTo>
                    <a:lnTo>
                      <a:pt x="644" y="335"/>
                    </a:lnTo>
                    <a:lnTo>
                      <a:pt x="361" y="52"/>
                    </a:lnTo>
                    <a:lnTo>
                      <a:pt x="284" y="2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84;p32">
                <a:extLst>
                  <a:ext uri="{FF2B5EF4-FFF2-40B4-BE49-F238E27FC236}">
                    <a16:creationId xmlns:a16="http://schemas.microsoft.com/office/drawing/2014/main" id="{9CDF78F7-5434-4AE2-8F7C-6F9315BE39AF}"/>
                  </a:ext>
                </a:extLst>
              </p:cNvPr>
              <p:cNvSpPr/>
              <p:nvPr/>
            </p:nvSpPr>
            <p:spPr>
              <a:xfrm>
                <a:off x="271550" y="782650"/>
                <a:ext cx="214800" cy="2154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8" extrusionOk="0">
                    <a:moveTo>
                      <a:pt x="4656" y="1595"/>
                    </a:moveTo>
                    <a:lnTo>
                      <a:pt x="4888" y="1621"/>
                    </a:lnTo>
                    <a:lnTo>
                      <a:pt x="5094" y="1673"/>
                    </a:lnTo>
                    <a:lnTo>
                      <a:pt x="5299" y="1775"/>
                    </a:lnTo>
                    <a:lnTo>
                      <a:pt x="5454" y="1930"/>
                    </a:lnTo>
                    <a:lnTo>
                      <a:pt x="5582" y="2084"/>
                    </a:lnTo>
                    <a:lnTo>
                      <a:pt x="5711" y="2290"/>
                    </a:lnTo>
                    <a:lnTo>
                      <a:pt x="5762" y="2496"/>
                    </a:lnTo>
                    <a:lnTo>
                      <a:pt x="5788" y="2727"/>
                    </a:lnTo>
                    <a:lnTo>
                      <a:pt x="5788" y="4039"/>
                    </a:lnTo>
                    <a:lnTo>
                      <a:pt x="5762" y="4116"/>
                    </a:lnTo>
                    <a:lnTo>
                      <a:pt x="5711" y="4193"/>
                    </a:lnTo>
                    <a:lnTo>
                      <a:pt x="5711" y="3190"/>
                    </a:lnTo>
                    <a:lnTo>
                      <a:pt x="5711" y="3113"/>
                    </a:lnTo>
                    <a:lnTo>
                      <a:pt x="5659" y="3036"/>
                    </a:lnTo>
                    <a:lnTo>
                      <a:pt x="5582" y="2984"/>
                    </a:lnTo>
                    <a:lnTo>
                      <a:pt x="5479" y="2959"/>
                    </a:lnTo>
                    <a:lnTo>
                      <a:pt x="5274" y="2959"/>
                    </a:lnTo>
                    <a:lnTo>
                      <a:pt x="5068" y="2907"/>
                    </a:lnTo>
                    <a:lnTo>
                      <a:pt x="4862" y="2804"/>
                    </a:lnTo>
                    <a:lnTo>
                      <a:pt x="4682" y="2650"/>
                    </a:lnTo>
                    <a:lnTo>
                      <a:pt x="4631" y="2624"/>
                    </a:lnTo>
                    <a:lnTo>
                      <a:pt x="4553" y="2599"/>
                    </a:lnTo>
                    <a:lnTo>
                      <a:pt x="4476" y="2599"/>
                    </a:lnTo>
                    <a:lnTo>
                      <a:pt x="4399" y="2650"/>
                    </a:lnTo>
                    <a:lnTo>
                      <a:pt x="4296" y="2727"/>
                    </a:lnTo>
                    <a:lnTo>
                      <a:pt x="4168" y="2779"/>
                    </a:lnTo>
                    <a:lnTo>
                      <a:pt x="3885" y="2881"/>
                    </a:lnTo>
                    <a:lnTo>
                      <a:pt x="3525" y="2933"/>
                    </a:lnTo>
                    <a:lnTo>
                      <a:pt x="3087" y="2959"/>
                    </a:lnTo>
                    <a:lnTo>
                      <a:pt x="3010" y="2984"/>
                    </a:lnTo>
                    <a:lnTo>
                      <a:pt x="2933" y="3036"/>
                    </a:lnTo>
                    <a:lnTo>
                      <a:pt x="2907" y="3113"/>
                    </a:lnTo>
                    <a:lnTo>
                      <a:pt x="2881" y="3190"/>
                    </a:lnTo>
                    <a:lnTo>
                      <a:pt x="2881" y="4193"/>
                    </a:lnTo>
                    <a:lnTo>
                      <a:pt x="2830" y="4116"/>
                    </a:lnTo>
                    <a:lnTo>
                      <a:pt x="2804" y="4039"/>
                    </a:lnTo>
                    <a:lnTo>
                      <a:pt x="2804" y="2727"/>
                    </a:lnTo>
                    <a:lnTo>
                      <a:pt x="2830" y="2496"/>
                    </a:lnTo>
                    <a:lnTo>
                      <a:pt x="2907" y="2290"/>
                    </a:lnTo>
                    <a:lnTo>
                      <a:pt x="3010" y="2084"/>
                    </a:lnTo>
                    <a:lnTo>
                      <a:pt x="3139" y="1930"/>
                    </a:lnTo>
                    <a:lnTo>
                      <a:pt x="3319" y="1775"/>
                    </a:lnTo>
                    <a:lnTo>
                      <a:pt x="3499" y="1673"/>
                    </a:lnTo>
                    <a:lnTo>
                      <a:pt x="3730" y="1621"/>
                    </a:lnTo>
                    <a:lnTo>
                      <a:pt x="3962" y="1595"/>
                    </a:lnTo>
                    <a:close/>
                    <a:moveTo>
                      <a:pt x="4528" y="3087"/>
                    </a:moveTo>
                    <a:lnTo>
                      <a:pt x="4682" y="3216"/>
                    </a:lnTo>
                    <a:lnTo>
                      <a:pt x="4888" y="3319"/>
                    </a:lnTo>
                    <a:lnTo>
                      <a:pt x="5068" y="3370"/>
                    </a:lnTo>
                    <a:lnTo>
                      <a:pt x="5274" y="3396"/>
                    </a:lnTo>
                    <a:lnTo>
                      <a:pt x="5274" y="4219"/>
                    </a:lnTo>
                    <a:lnTo>
                      <a:pt x="5274" y="4399"/>
                    </a:lnTo>
                    <a:lnTo>
                      <a:pt x="5196" y="4605"/>
                    </a:lnTo>
                    <a:lnTo>
                      <a:pt x="5119" y="4759"/>
                    </a:lnTo>
                    <a:lnTo>
                      <a:pt x="4991" y="4914"/>
                    </a:lnTo>
                    <a:lnTo>
                      <a:pt x="4836" y="5016"/>
                    </a:lnTo>
                    <a:lnTo>
                      <a:pt x="4682" y="5119"/>
                    </a:lnTo>
                    <a:lnTo>
                      <a:pt x="4502" y="5171"/>
                    </a:lnTo>
                    <a:lnTo>
                      <a:pt x="4296" y="5196"/>
                    </a:lnTo>
                    <a:lnTo>
                      <a:pt x="4090" y="5171"/>
                    </a:lnTo>
                    <a:lnTo>
                      <a:pt x="3910" y="5119"/>
                    </a:lnTo>
                    <a:lnTo>
                      <a:pt x="3756" y="5016"/>
                    </a:lnTo>
                    <a:lnTo>
                      <a:pt x="3602" y="4914"/>
                    </a:lnTo>
                    <a:lnTo>
                      <a:pt x="3473" y="4759"/>
                    </a:lnTo>
                    <a:lnTo>
                      <a:pt x="3396" y="4605"/>
                    </a:lnTo>
                    <a:lnTo>
                      <a:pt x="3344" y="4399"/>
                    </a:lnTo>
                    <a:lnTo>
                      <a:pt x="3319" y="4219"/>
                    </a:lnTo>
                    <a:lnTo>
                      <a:pt x="3319" y="3396"/>
                    </a:lnTo>
                    <a:lnTo>
                      <a:pt x="3679" y="3370"/>
                    </a:lnTo>
                    <a:lnTo>
                      <a:pt x="4013" y="3293"/>
                    </a:lnTo>
                    <a:lnTo>
                      <a:pt x="4296" y="3216"/>
                    </a:lnTo>
                    <a:lnTo>
                      <a:pt x="4528" y="3087"/>
                    </a:lnTo>
                    <a:close/>
                    <a:moveTo>
                      <a:pt x="4296" y="438"/>
                    </a:moveTo>
                    <a:lnTo>
                      <a:pt x="4682" y="464"/>
                    </a:lnTo>
                    <a:lnTo>
                      <a:pt x="5068" y="515"/>
                    </a:lnTo>
                    <a:lnTo>
                      <a:pt x="5454" y="618"/>
                    </a:lnTo>
                    <a:lnTo>
                      <a:pt x="5814" y="747"/>
                    </a:lnTo>
                    <a:lnTo>
                      <a:pt x="6148" y="901"/>
                    </a:lnTo>
                    <a:lnTo>
                      <a:pt x="6457" y="1107"/>
                    </a:lnTo>
                    <a:lnTo>
                      <a:pt x="6766" y="1338"/>
                    </a:lnTo>
                    <a:lnTo>
                      <a:pt x="7023" y="1570"/>
                    </a:lnTo>
                    <a:lnTo>
                      <a:pt x="7280" y="1853"/>
                    </a:lnTo>
                    <a:lnTo>
                      <a:pt x="7512" y="2136"/>
                    </a:lnTo>
                    <a:lnTo>
                      <a:pt x="7692" y="2470"/>
                    </a:lnTo>
                    <a:lnTo>
                      <a:pt x="7846" y="2804"/>
                    </a:lnTo>
                    <a:lnTo>
                      <a:pt x="8000" y="3164"/>
                    </a:lnTo>
                    <a:lnTo>
                      <a:pt x="8077" y="3525"/>
                    </a:lnTo>
                    <a:lnTo>
                      <a:pt x="8129" y="3910"/>
                    </a:lnTo>
                    <a:lnTo>
                      <a:pt x="8155" y="4296"/>
                    </a:lnTo>
                    <a:lnTo>
                      <a:pt x="8155" y="4579"/>
                    </a:lnTo>
                    <a:lnTo>
                      <a:pt x="8129" y="4811"/>
                    </a:lnTo>
                    <a:lnTo>
                      <a:pt x="8077" y="5068"/>
                    </a:lnTo>
                    <a:lnTo>
                      <a:pt x="8026" y="5325"/>
                    </a:lnTo>
                    <a:lnTo>
                      <a:pt x="7949" y="5557"/>
                    </a:lnTo>
                    <a:lnTo>
                      <a:pt x="7872" y="5788"/>
                    </a:lnTo>
                    <a:lnTo>
                      <a:pt x="7769" y="5994"/>
                    </a:lnTo>
                    <a:lnTo>
                      <a:pt x="7666" y="6225"/>
                    </a:lnTo>
                    <a:lnTo>
                      <a:pt x="7383" y="6611"/>
                    </a:lnTo>
                    <a:lnTo>
                      <a:pt x="7074" y="6997"/>
                    </a:lnTo>
                    <a:lnTo>
                      <a:pt x="6714" y="7306"/>
                    </a:lnTo>
                    <a:lnTo>
                      <a:pt x="6328" y="7589"/>
                    </a:lnTo>
                    <a:lnTo>
                      <a:pt x="6328" y="6354"/>
                    </a:lnTo>
                    <a:lnTo>
                      <a:pt x="6328" y="6148"/>
                    </a:lnTo>
                    <a:lnTo>
                      <a:pt x="6303" y="6071"/>
                    </a:lnTo>
                    <a:lnTo>
                      <a:pt x="6225" y="5994"/>
                    </a:lnTo>
                    <a:lnTo>
                      <a:pt x="6174" y="5968"/>
                    </a:lnTo>
                    <a:lnTo>
                      <a:pt x="6071" y="5942"/>
                    </a:lnTo>
                    <a:lnTo>
                      <a:pt x="5994" y="5994"/>
                    </a:lnTo>
                    <a:lnTo>
                      <a:pt x="5942" y="6045"/>
                    </a:lnTo>
                    <a:lnTo>
                      <a:pt x="5891" y="6122"/>
                    </a:lnTo>
                    <a:lnTo>
                      <a:pt x="5891" y="6200"/>
                    </a:lnTo>
                    <a:lnTo>
                      <a:pt x="5891" y="6354"/>
                    </a:lnTo>
                    <a:lnTo>
                      <a:pt x="5891" y="7820"/>
                    </a:lnTo>
                    <a:lnTo>
                      <a:pt x="5505" y="7974"/>
                    </a:lnTo>
                    <a:lnTo>
                      <a:pt x="5119" y="8077"/>
                    </a:lnTo>
                    <a:lnTo>
                      <a:pt x="4708" y="8155"/>
                    </a:lnTo>
                    <a:lnTo>
                      <a:pt x="4296" y="8180"/>
                    </a:lnTo>
                    <a:lnTo>
                      <a:pt x="3885" y="8155"/>
                    </a:lnTo>
                    <a:lnTo>
                      <a:pt x="3473" y="8077"/>
                    </a:lnTo>
                    <a:lnTo>
                      <a:pt x="3087" y="7974"/>
                    </a:lnTo>
                    <a:lnTo>
                      <a:pt x="2701" y="7820"/>
                    </a:lnTo>
                    <a:lnTo>
                      <a:pt x="2701" y="6354"/>
                    </a:lnTo>
                    <a:lnTo>
                      <a:pt x="2727" y="6174"/>
                    </a:lnTo>
                    <a:lnTo>
                      <a:pt x="2753" y="6020"/>
                    </a:lnTo>
                    <a:lnTo>
                      <a:pt x="2804" y="5865"/>
                    </a:lnTo>
                    <a:lnTo>
                      <a:pt x="2881" y="5711"/>
                    </a:lnTo>
                    <a:lnTo>
                      <a:pt x="2984" y="5582"/>
                    </a:lnTo>
                    <a:lnTo>
                      <a:pt x="3087" y="5454"/>
                    </a:lnTo>
                    <a:lnTo>
                      <a:pt x="3216" y="5351"/>
                    </a:lnTo>
                    <a:lnTo>
                      <a:pt x="3344" y="5274"/>
                    </a:lnTo>
                    <a:lnTo>
                      <a:pt x="3550" y="5428"/>
                    </a:lnTo>
                    <a:lnTo>
                      <a:pt x="3782" y="5531"/>
                    </a:lnTo>
                    <a:lnTo>
                      <a:pt x="4039" y="5608"/>
                    </a:lnTo>
                    <a:lnTo>
                      <a:pt x="4296" y="5634"/>
                    </a:lnTo>
                    <a:lnTo>
                      <a:pt x="4579" y="5608"/>
                    </a:lnTo>
                    <a:lnTo>
                      <a:pt x="4811" y="5531"/>
                    </a:lnTo>
                    <a:lnTo>
                      <a:pt x="5042" y="5428"/>
                    </a:lnTo>
                    <a:lnTo>
                      <a:pt x="5248" y="5274"/>
                    </a:lnTo>
                    <a:lnTo>
                      <a:pt x="5402" y="5377"/>
                    </a:lnTo>
                    <a:lnTo>
                      <a:pt x="5557" y="5505"/>
                    </a:lnTo>
                    <a:lnTo>
                      <a:pt x="5634" y="5557"/>
                    </a:lnTo>
                    <a:lnTo>
                      <a:pt x="5711" y="5582"/>
                    </a:lnTo>
                    <a:lnTo>
                      <a:pt x="5788" y="5557"/>
                    </a:lnTo>
                    <a:lnTo>
                      <a:pt x="5865" y="5505"/>
                    </a:lnTo>
                    <a:lnTo>
                      <a:pt x="5917" y="5454"/>
                    </a:lnTo>
                    <a:lnTo>
                      <a:pt x="5942" y="5351"/>
                    </a:lnTo>
                    <a:lnTo>
                      <a:pt x="5917" y="5274"/>
                    </a:lnTo>
                    <a:lnTo>
                      <a:pt x="5865" y="5196"/>
                    </a:lnTo>
                    <a:lnTo>
                      <a:pt x="5711" y="5042"/>
                    </a:lnTo>
                    <a:lnTo>
                      <a:pt x="5531" y="4914"/>
                    </a:lnTo>
                    <a:lnTo>
                      <a:pt x="5608" y="4785"/>
                    </a:lnTo>
                    <a:lnTo>
                      <a:pt x="5659" y="4656"/>
                    </a:lnTo>
                    <a:lnTo>
                      <a:pt x="5762" y="4631"/>
                    </a:lnTo>
                    <a:lnTo>
                      <a:pt x="5865" y="4605"/>
                    </a:lnTo>
                    <a:lnTo>
                      <a:pt x="5968" y="4528"/>
                    </a:lnTo>
                    <a:lnTo>
                      <a:pt x="6045" y="4476"/>
                    </a:lnTo>
                    <a:lnTo>
                      <a:pt x="6122" y="4373"/>
                    </a:lnTo>
                    <a:lnTo>
                      <a:pt x="6174" y="4270"/>
                    </a:lnTo>
                    <a:lnTo>
                      <a:pt x="6225" y="4168"/>
                    </a:lnTo>
                    <a:lnTo>
                      <a:pt x="6225" y="4039"/>
                    </a:lnTo>
                    <a:lnTo>
                      <a:pt x="6225" y="2727"/>
                    </a:lnTo>
                    <a:lnTo>
                      <a:pt x="6225" y="2573"/>
                    </a:lnTo>
                    <a:lnTo>
                      <a:pt x="6200" y="2418"/>
                    </a:lnTo>
                    <a:lnTo>
                      <a:pt x="6148" y="2264"/>
                    </a:lnTo>
                    <a:lnTo>
                      <a:pt x="6097" y="2110"/>
                    </a:lnTo>
                    <a:lnTo>
                      <a:pt x="5968" y="1853"/>
                    </a:lnTo>
                    <a:lnTo>
                      <a:pt x="5762" y="1621"/>
                    </a:lnTo>
                    <a:lnTo>
                      <a:pt x="5531" y="1415"/>
                    </a:lnTo>
                    <a:lnTo>
                      <a:pt x="5274" y="1287"/>
                    </a:lnTo>
                    <a:lnTo>
                      <a:pt x="5119" y="1235"/>
                    </a:lnTo>
                    <a:lnTo>
                      <a:pt x="4965" y="1184"/>
                    </a:lnTo>
                    <a:lnTo>
                      <a:pt x="4811" y="1158"/>
                    </a:lnTo>
                    <a:lnTo>
                      <a:pt x="4425" y="1158"/>
                    </a:lnTo>
                    <a:lnTo>
                      <a:pt x="4451" y="1081"/>
                    </a:lnTo>
                    <a:lnTo>
                      <a:pt x="4451" y="1004"/>
                    </a:lnTo>
                    <a:lnTo>
                      <a:pt x="4425" y="927"/>
                    </a:lnTo>
                    <a:lnTo>
                      <a:pt x="4373" y="875"/>
                    </a:lnTo>
                    <a:lnTo>
                      <a:pt x="4296" y="824"/>
                    </a:lnTo>
                    <a:lnTo>
                      <a:pt x="4219" y="824"/>
                    </a:lnTo>
                    <a:lnTo>
                      <a:pt x="4116" y="849"/>
                    </a:lnTo>
                    <a:lnTo>
                      <a:pt x="4065" y="901"/>
                    </a:lnTo>
                    <a:lnTo>
                      <a:pt x="3936" y="1055"/>
                    </a:lnTo>
                    <a:lnTo>
                      <a:pt x="3833" y="978"/>
                    </a:lnTo>
                    <a:lnTo>
                      <a:pt x="3756" y="927"/>
                    </a:lnTo>
                    <a:lnTo>
                      <a:pt x="3679" y="901"/>
                    </a:lnTo>
                    <a:lnTo>
                      <a:pt x="3602" y="927"/>
                    </a:lnTo>
                    <a:lnTo>
                      <a:pt x="3525" y="978"/>
                    </a:lnTo>
                    <a:lnTo>
                      <a:pt x="3473" y="1055"/>
                    </a:lnTo>
                    <a:lnTo>
                      <a:pt x="3473" y="1132"/>
                    </a:lnTo>
                    <a:lnTo>
                      <a:pt x="3499" y="1235"/>
                    </a:lnTo>
                    <a:lnTo>
                      <a:pt x="3267" y="1312"/>
                    </a:lnTo>
                    <a:lnTo>
                      <a:pt x="3036" y="1441"/>
                    </a:lnTo>
                    <a:lnTo>
                      <a:pt x="2856" y="1595"/>
                    </a:lnTo>
                    <a:lnTo>
                      <a:pt x="2701" y="1775"/>
                    </a:lnTo>
                    <a:lnTo>
                      <a:pt x="2547" y="1981"/>
                    </a:lnTo>
                    <a:lnTo>
                      <a:pt x="2470" y="2213"/>
                    </a:lnTo>
                    <a:lnTo>
                      <a:pt x="2393" y="2470"/>
                    </a:lnTo>
                    <a:lnTo>
                      <a:pt x="2367" y="2727"/>
                    </a:lnTo>
                    <a:lnTo>
                      <a:pt x="2367" y="4039"/>
                    </a:lnTo>
                    <a:lnTo>
                      <a:pt x="2393" y="4168"/>
                    </a:lnTo>
                    <a:lnTo>
                      <a:pt x="2418" y="4270"/>
                    </a:lnTo>
                    <a:lnTo>
                      <a:pt x="2470" y="4373"/>
                    </a:lnTo>
                    <a:lnTo>
                      <a:pt x="2547" y="4476"/>
                    </a:lnTo>
                    <a:lnTo>
                      <a:pt x="2624" y="4528"/>
                    </a:lnTo>
                    <a:lnTo>
                      <a:pt x="2727" y="4605"/>
                    </a:lnTo>
                    <a:lnTo>
                      <a:pt x="2830" y="4631"/>
                    </a:lnTo>
                    <a:lnTo>
                      <a:pt x="2959" y="4656"/>
                    </a:lnTo>
                    <a:lnTo>
                      <a:pt x="3010" y="4785"/>
                    </a:lnTo>
                    <a:lnTo>
                      <a:pt x="3062" y="4914"/>
                    </a:lnTo>
                    <a:lnTo>
                      <a:pt x="2907" y="5042"/>
                    </a:lnTo>
                    <a:lnTo>
                      <a:pt x="2727" y="5196"/>
                    </a:lnTo>
                    <a:lnTo>
                      <a:pt x="2599" y="5351"/>
                    </a:lnTo>
                    <a:lnTo>
                      <a:pt x="2496" y="5531"/>
                    </a:lnTo>
                    <a:lnTo>
                      <a:pt x="2393" y="5711"/>
                    </a:lnTo>
                    <a:lnTo>
                      <a:pt x="2316" y="5917"/>
                    </a:lnTo>
                    <a:lnTo>
                      <a:pt x="2290" y="6122"/>
                    </a:lnTo>
                    <a:lnTo>
                      <a:pt x="2264" y="6354"/>
                    </a:lnTo>
                    <a:lnTo>
                      <a:pt x="2264" y="7589"/>
                    </a:lnTo>
                    <a:lnTo>
                      <a:pt x="1878" y="7306"/>
                    </a:lnTo>
                    <a:lnTo>
                      <a:pt x="1518" y="6997"/>
                    </a:lnTo>
                    <a:lnTo>
                      <a:pt x="1210" y="6611"/>
                    </a:lnTo>
                    <a:lnTo>
                      <a:pt x="952" y="6225"/>
                    </a:lnTo>
                    <a:lnTo>
                      <a:pt x="824" y="5994"/>
                    </a:lnTo>
                    <a:lnTo>
                      <a:pt x="721" y="5788"/>
                    </a:lnTo>
                    <a:lnTo>
                      <a:pt x="644" y="5557"/>
                    </a:lnTo>
                    <a:lnTo>
                      <a:pt x="566" y="5325"/>
                    </a:lnTo>
                    <a:lnTo>
                      <a:pt x="515" y="5068"/>
                    </a:lnTo>
                    <a:lnTo>
                      <a:pt x="464" y="4811"/>
                    </a:lnTo>
                    <a:lnTo>
                      <a:pt x="438" y="4579"/>
                    </a:lnTo>
                    <a:lnTo>
                      <a:pt x="438" y="4296"/>
                    </a:lnTo>
                    <a:lnTo>
                      <a:pt x="464" y="3910"/>
                    </a:lnTo>
                    <a:lnTo>
                      <a:pt x="515" y="3525"/>
                    </a:lnTo>
                    <a:lnTo>
                      <a:pt x="618" y="3164"/>
                    </a:lnTo>
                    <a:lnTo>
                      <a:pt x="747" y="2804"/>
                    </a:lnTo>
                    <a:lnTo>
                      <a:pt x="901" y="2470"/>
                    </a:lnTo>
                    <a:lnTo>
                      <a:pt x="1107" y="2136"/>
                    </a:lnTo>
                    <a:lnTo>
                      <a:pt x="1312" y="1853"/>
                    </a:lnTo>
                    <a:lnTo>
                      <a:pt x="1570" y="1570"/>
                    </a:lnTo>
                    <a:lnTo>
                      <a:pt x="1853" y="1338"/>
                    </a:lnTo>
                    <a:lnTo>
                      <a:pt x="2136" y="1107"/>
                    </a:lnTo>
                    <a:lnTo>
                      <a:pt x="2470" y="901"/>
                    </a:lnTo>
                    <a:lnTo>
                      <a:pt x="2804" y="747"/>
                    </a:lnTo>
                    <a:lnTo>
                      <a:pt x="3139" y="618"/>
                    </a:lnTo>
                    <a:lnTo>
                      <a:pt x="3525" y="515"/>
                    </a:lnTo>
                    <a:lnTo>
                      <a:pt x="3910" y="464"/>
                    </a:lnTo>
                    <a:lnTo>
                      <a:pt x="4296" y="438"/>
                    </a:lnTo>
                    <a:close/>
                    <a:moveTo>
                      <a:pt x="4296" y="1"/>
                    </a:moveTo>
                    <a:lnTo>
                      <a:pt x="3859" y="26"/>
                    </a:lnTo>
                    <a:lnTo>
                      <a:pt x="3422" y="103"/>
                    </a:lnTo>
                    <a:lnTo>
                      <a:pt x="3010" y="206"/>
                    </a:lnTo>
                    <a:lnTo>
                      <a:pt x="2624" y="335"/>
                    </a:lnTo>
                    <a:lnTo>
                      <a:pt x="2238" y="541"/>
                    </a:lnTo>
                    <a:lnTo>
                      <a:pt x="1904" y="747"/>
                    </a:lnTo>
                    <a:lnTo>
                      <a:pt x="1570" y="978"/>
                    </a:lnTo>
                    <a:lnTo>
                      <a:pt x="1261" y="1261"/>
                    </a:lnTo>
                    <a:lnTo>
                      <a:pt x="978" y="1570"/>
                    </a:lnTo>
                    <a:lnTo>
                      <a:pt x="747" y="1904"/>
                    </a:lnTo>
                    <a:lnTo>
                      <a:pt x="515" y="2264"/>
                    </a:lnTo>
                    <a:lnTo>
                      <a:pt x="335" y="2624"/>
                    </a:lnTo>
                    <a:lnTo>
                      <a:pt x="206" y="3036"/>
                    </a:lnTo>
                    <a:lnTo>
                      <a:pt x="78" y="3447"/>
                    </a:lnTo>
                    <a:lnTo>
                      <a:pt x="26" y="3859"/>
                    </a:lnTo>
                    <a:lnTo>
                      <a:pt x="1" y="4296"/>
                    </a:lnTo>
                    <a:lnTo>
                      <a:pt x="26" y="4759"/>
                    </a:lnTo>
                    <a:lnTo>
                      <a:pt x="78" y="5171"/>
                    </a:lnTo>
                    <a:lnTo>
                      <a:pt x="206" y="5582"/>
                    </a:lnTo>
                    <a:lnTo>
                      <a:pt x="335" y="5994"/>
                    </a:lnTo>
                    <a:lnTo>
                      <a:pt x="515" y="6354"/>
                    </a:lnTo>
                    <a:lnTo>
                      <a:pt x="747" y="6714"/>
                    </a:lnTo>
                    <a:lnTo>
                      <a:pt x="978" y="7048"/>
                    </a:lnTo>
                    <a:lnTo>
                      <a:pt x="1261" y="7357"/>
                    </a:lnTo>
                    <a:lnTo>
                      <a:pt x="1570" y="7614"/>
                    </a:lnTo>
                    <a:lnTo>
                      <a:pt x="1904" y="7872"/>
                    </a:lnTo>
                    <a:lnTo>
                      <a:pt x="2238" y="8077"/>
                    </a:lnTo>
                    <a:lnTo>
                      <a:pt x="2624" y="8257"/>
                    </a:lnTo>
                    <a:lnTo>
                      <a:pt x="3010" y="8412"/>
                    </a:lnTo>
                    <a:lnTo>
                      <a:pt x="3422" y="8515"/>
                    </a:lnTo>
                    <a:lnTo>
                      <a:pt x="3859" y="8592"/>
                    </a:lnTo>
                    <a:lnTo>
                      <a:pt x="4296" y="8618"/>
                    </a:lnTo>
                    <a:lnTo>
                      <a:pt x="4733" y="8592"/>
                    </a:lnTo>
                    <a:lnTo>
                      <a:pt x="5171" y="8515"/>
                    </a:lnTo>
                    <a:lnTo>
                      <a:pt x="5582" y="8412"/>
                    </a:lnTo>
                    <a:lnTo>
                      <a:pt x="5968" y="8257"/>
                    </a:lnTo>
                    <a:lnTo>
                      <a:pt x="6354" y="8077"/>
                    </a:lnTo>
                    <a:lnTo>
                      <a:pt x="6714" y="7872"/>
                    </a:lnTo>
                    <a:lnTo>
                      <a:pt x="7023" y="7614"/>
                    </a:lnTo>
                    <a:lnTo>
                      <a:pt x="7331" y="7357"/>
                    </a:lnTo>
                    <a:lnTo>
                      <a:pt x="7614" y="7048"/>
                    </a:lnTo>
                    <a:lnTo>
                      <a:pt x="7872" y="6714"/>
                    </a:lnTo>
                    <a:lnTo>
                      <a:pt x="8077" y="6354"/>
                    </a:lnTo>
                    <a:lnTo>
                      <a:pt x="8257" y="5994"/>
                    </a:lnTo>
                    <a:lnTo>
                      <a:pt x="8412" y="5582"/>
                    </a:lnTo>
                    <a:lnTo>
                      <a:pt x="8515" y="5171"/>
                    </a:lnTo>
                    <a:lnTo>
                      <a:pt x="8566" y="4759"/>
                    </a:lnTo>
                    <a:lnTo>
                      <a:pt x="8592" y="4296"/>
                    </a:lnTo>
                    <a:lnTo>
                      <a:pt x="8566" y="3859"/>
                    </a:lnTo>
                    <a:lnTo>
                      <a:pt x="8515" y="3447"/>
                    </a:lnTo>
                    <a:lnTo>
                      <a:pt x="8412" y="3036"/>
                    </a:lnTo>
                    <a:lnTo>
                      <a:pt x="8257" y="2624"/>
                    </a:lnTo>
                    <a:lnTo>
                      <a:pt x="8077" y="2264"/>
                    </a:lnTo>
                    <a:lnTo>
                      <a:pt x="7872" y="1904"/>
                    </a:lnTo>
                    <a:lnTo>
                      <a:pt x="7614" y="1570"/>
                    </a:lnTo>
                    <a:lnTo>
                      <a:pt x="7331" y="1261"/>
                    </a:lnTo>
                    <a:lnTo>
                      <a:pt x="7023" y="1004"/>
                    </a:lnTo>
                    <a:lnTo>
                      <a:pt x="6714" y="747"/>
                    </a:lnTo>
                    <a:lnTo>
                      <a:pt x="6354" y="541"/>
                    </a:lnTo>
                    <a:lnTo>
                      <a:pt x="5968" y="335"/>
                    </a:lnTo>
                    <a:lnTo>
                      <a:pt x="5582" y="206"/>
                    </a:lnTo>
                    <a:lnTo>
                      <a:pt x="5171" y="103"/>
                    </a:lnTo>
                    <a:lnTo>
                      <a:pt x="4733" y="26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85;p32">
                <a:extLst>
                  <a:ext uri="{FF2B5EF4-FFF2-40B4-BE49-F238E27FC236}">
                    <a16:creationId xmlns:a16="http://schemas.microsoft.com/office/drawing/2014/main" id="{4F95643E-0ADA-48DE-82F4-E08B2A79B336}"/>
                  </a:ext>
                </a:extLst>
              </p:cNvPr>
              <p:cNvSpPr/>
              <p:nvPr/>
            </p:nvSpPr>
            <p:spPr>
              <a:xfrm>
                <a:off x="238125" y="749225"/>
                <a:ext cx="372350" cy="372350"/>
              </a:xfrm>
              <a:custGeom>
                <a:avLst/>
                <a:gdLst/>
                <a:ahLst/>
                <a:cxnLst/>
                <a:rect l="l" t="t" r="r" b="b"/>
                <a:pathLst>
                  <a:path w="14894" h="14894" extrusionOk="0">
                    <a:moveTo>
                      <a:pt x="10572" y="8411"/>
                    </a:moveTo>
                    <a:lnTo>
                      <a:pt x="11369" y="9209"/>
                    </a:lnTo>
                    <a:lnTo>
                      <a:pt x="11395" y="9234"/>
                    </a:lnTo>
                    <a:lnTo>
                      <a:pt x="11369" y="9260"/>
                    </a:lnTo>
                    <a:lnTo>
                      <a:pt x="9260" y="11369"/>
                    </a:lnTo>
                    <a:lnTo>
                      <a:pt x="9234" y="11395"/>
                    </a:lnTo>
                    <a:lnTo>
                      <a:pt x="9209" y="11369"/>
                    </a:lnTo>
                    <a:lnTo>
                      <a:pt x="8385" y="10572"/>
                    </a:lnTo>
                    <a:lnTo>
                      <a:pt x="8720" y="10366"/>
                    </a:lnTo>
                    <a:lnTo>
                      <a:pt x="9029" y="10160"/>
                    </a:lnTo>
                    <a:lnTo>
                      <a:pt x="9337" y="9903"/>
                    </a:lnTo>
                    <a:lnTo>
                      <a:pt x="9620" y="9646"/>
                    </a:lnTo>
                    <a:lnTo>
                      <a:pt x="9903" y="9337"/>
                    </a:lnTo>
                    <a:lnTo>
                      <a:pt x="10135" y="9054"/>
                    </a:lnTo>
                    <a:lnTo>
                      <a:pt x="10366" y="8720"/>
                    </a:lnTo>
                    <a:lnTo>
                      <a:pt x="10572" y="8411"/>
                    </a:lnTo>
                    <a:close/>
                    <a:moveTo>
                      <a:pt x="5710" y="0"/>
                    </a:moveTo>
                    <a:lnTo>
                      <a:pt x="5144" y="26"/>
                    </a:lnTo>
                    <a:lnTo>
                      <a:pt x="4604" y="103"/>
                    </a:lnTo>
                    <a:lnTo>
                      <a:pt x="4090" y="206"/>
                    </a:lnTo>
                    <a:lnTo>
                      <a:pt x="3575" y="386"/>
                    </a:lnTo>
                    <a:lnTo>
                      <a:pt x="3087" y="617"/>
                    </a:lnTo>
                    <a:lnTo>
                      <a:pt x="2598" y="875"/>
                    </a:lnTo>
                    <a:lnTo>
                      <a:pt x="2161" y="1183"/>
                    </a:lnTo>
                    <a:lnTo>
                      <a:pt x="1749" y="1543"/>
                    </a:lnTo>
                    <a:lnTo>
                      <a:pt x="1698" y="1621"/>
                    </a:lnTo>
                    <a:lnTo>
                      <a:pt x="1672" y="1698"/>
                    </a:lnTo>
                    <a:lnTo>
                      <a:pt x="1698" y="1801"/>
                    </a:lnTo>
                    <a:lnTo>
                      <a:pt x="1749" y="1852"/>
                    </a:lnTo>
                    <a:lnTo>
                      <a:pt x="1801" y="1903"/>
                    </a:lnTo>
                    <a:lnTo>
                      <a:pt x="1903" y="1929"/>
                    </a:lnTo>
                    <a:lnTo>
                      <a:pt x="1981" y="1929"/>
                    </a:lnTo>
                    <a:lnTo>
                      <a:pt x="2058" y="1878"/>
                    </a:lnTo>
                    <a:lnTo>
                      <a:pt x="2418" y="1543"/>
                    </a:lnTo>
                    <a:lnTo>
                      <a:pt x="2829" y="1260"/>
                    </a:lnTo>
                    <a:lnTo>
                      <a:pt x="3267" y="1003"/>
                    </a:lnTo>
                    <a:lnTo>
                      <a:pt x="3704" y="797"/>
                    </a:lnTo>
                    <a:lnTo>
                      <a:pt x="4167" y="643"/>
                    </a:lnTo>
                    <a:lnTo>
                      <a:pt x="4656" y="540"/>
                    </a:lnTo>
                    <a:lnTo>
                      <a:pt x="5144" y="463"/>
                    </a:lnTo>
                    <a:lnTo>
                      <a:pt x="5633" y="437"/>
                    </a:lnTo>
                    <a:lnTo>
                      <a:pt x="6173" y="463"/>
                    </a:lnTo>
                    <a:lnTo>
                      <a:pt x="6688" y="540"/>
                    </a:lnTo>
                    <a:lnTo>
                      <a:pt x="7177" y="669"/>
                    </a:lnTo>
                    <a:lnTo>
                      <a:pt x="7665" y="849"/>
                    </a:lnTo>
                    <a:lnTo>
                      <a:pt x="8128" y="1055"/>
                    </a:lnTo>
                    <a:lnTo>
                      <a:pt x="8540" y="1338"/>
                    </a:lnTo>
                    <a:lnTo>
                      <a:pt x="8951" y="1621"/>
                    </a:lnTo>
                    <a:lnTo>
                      <a:pt x="9312" y="1955"/>
                    </a:lnTo>
                    <a:lnTo>
                      <a:pt x="9646" y="2341"/>
                    </a:lnTo>
                    <a:lnTo>
                      <a:pt x="9955" y="2727"/>
                    </a:lnTo>
                    <a:lnTo>
                      <a:pt x="10212" y="3164"/>
                    </a:lnTo>
                    <a:lnTo>
                      <a:pt x="10443" y="3627"/>
                    </a:lnTo>
                    <a:lnTo>
                      <a:pt x="10598" y="4090"/>
                    </a:lnTo>
                    <a:lnTo>
                      <a:pt x="10726" y="4604"/>
                    </a:lnTo>
                    <a:lnTo>
                      <a:pt x="10803" y="5119"/>
                    </a:lnTo>
                    <a:lnTo>
                      <a:pt x="10855" y="5633"/>
                    </a:lnTo>
                    <a:lnTo>
                      <a:pt x="10803" y="6173"/>
                    </a:lnTo>
                    <a:lnTo>
                      <a:pt x="10726" y="6688"/>
                    </a:lnTo>
                    <a:lnTo>
                      <a:pt x="10598" y="7202"/>
                    </a:lnTo>
                    <a:lnTo>
                      <a:pt x="10443" y="7665"/>
                    </a:lnTo>
                    <a:lnTo>
                      <a:pt x="10212" y="8128"/>
                    </a:lnTo>
                    <a:lnTo>
                      <a:pt x="9955" y="8566"/>
                    </a:lnTo>
                    <a:lnTo>
                      <a:pt x="9646" y="8951"/>
                    </a:lnTo>
                    <a:lnTo>
                      <a:pt x="9312" y="9337"/>
                    </a:lnTo>
                    <a:lnTo>
                      <a:pt x="8951" y="9672"/>
                    </a:lnTo>
                    <a:lnTo>
                      <a:pt x="8540" y="9955"/>
                    </a:lnTo>
                    <a:lnTo>
                      <a:pt x="8128" y="10212"/>
                    </a:lnTo>
                    <a:lnTo>
                      <a:pt x="7665" y="10443"/>
                    </a:lnTo>
                    <a:lnTo>
                      <a:pt x="7177" y="10623"/>
                    </a:lnTo>
                    <a:lnTo>
                      <a:pt x="6688" y="10752"/>
                    </a:lnTo>
                    <a:lnTo>
                      <a:pt x="6173" y="10829"/>
                    </a:lnTo>
                    <a:lnTo>
                      <a:pt x="5633" y="10855"/>
                    </a:lnTo>
                    <a:lnTo>
                      <a:pt x="5119" y="10829"/>
                    </a:lnTo>
                    <a:lnTo>
                      <a:pt x="4604" y="10752"/>
                    </a:lnTo>
                    <a:lnTo>
                      <a:pt x="4141" y="10623"/>
                    </a:lnTo>
                    <a:lnTo>
                      <a:pt x="3678" y="10469"/>
                    </a:lnTo>
                    <a:lnTo>
                      <a:pt x="3215" y="10263"/>
                    </a:lnTo>
                    <a:lnTo>
                      <a:pt x="2804" y="10006"/>
                    </a:lnTo>
                    <a:lnTo>
                      <a:pt x="2418" y="9723"/>
                    </a:lnTo>
                    <a:lnTo>
                      <a:pt x="2058" y="9414"/>
                    </a:lnTo>
                    <a:lnTo>
                      <a:pt x="1723" y="9080"/>
                    </a:lnTo>
                    <a:lnTo>
                      <a:pt x="1415" y="8694"/>
                    </a:lnTo>
                    <a:lnTo>
                      <a:pt x="1158" y="8308"/>
                    </a:lnTo>
                    <a:lnTo>
                      <a:pt x="926" y="7871"/>
                    </a:lnTo>
                    <a:lnTo>
                      <a:pt x="746" y="7434"/>
                    </a:lnTo>
                    <a:lnTo>
                      <a:pt x="592" y="6945"/>
                    </a:lnTo>
                    <a:lnTo>
                      <a:pt x="489" y="6482"/>
                    </a:lnTo>
                    <a:lnTo>
                      <a:pt x="437" y="5968"/>
                    </a:lnTo>
                    <a:lnTo>
                      <a:pt x="437" y="5505"/>
                    </a:lnTo>
                    <a:lnTo>
                      <a:pt x="463" y="5042"/>
                    </a:lnTo>
                    <a:lnTo>
                      <a:pt x="540" y="4579"/>
                    </a:lnTo>
                    <a:lnTo>
                      <a:pt x="643" y="4141"/>
                    </a:lnTo>
                    <a:lnTo>
                      <a:pt x="797" y="3704"/>
                    </a:lnTo>
                    <a:lnTo>
                      <a:pt x="1003" y="3292"/>
                    </a:lnTo>
                    <a:lnTo>
                      <a:pt x="1235" y="2881"/>
                    </a:lnTo>
                    <a:lnTo>
                      <a:pt x="1492" y="2495"/>
                    </a:lnTo>
                    <a:lnTo>
                      <a:pt x="1518" y="2418"/>
                    </a:lnTo>
                    <a:lnTo>
                      <a:pt x="1543" y="2341"/>
                    </a:lnTo>
                    <a:lnTo>
                      <a:pt x="1518" y="2264"/>
                    </a:lnTo>
                    <a:lnTo>
                      <a:pt x="1440" y="2186"/>
                    </a:lnTo>
                    <a:lnTo>
                      <a:pt x="1363" y="2161"/>
                    </a:lnTo>
                    <a:lnTo>
                      <a:pt x="1286" y="2161"/>
                    </a:lnTo>
                    <a:lnTo>
                      <a:pt x="1209" y="2186"/>
                    </a:lnTo>
                    <a:lnTo>
                      <a:pt x="1132" y="2238"/>
                    </a:lnTo>
                    <a:lnTo>
                      <a:pt x="849" y="2649"/>
                    </a:lnTo>
                    <a:lnTo>
                      <a:pt x="617" y="3087"/>
                    </a:lnTo>
                    <a:lnTo>
                      <a:pt x="412" y="3550"/>
                    </a:lnTo>
                    <a:lnTo>
                      <a:pt x="232" y="4013"/>
                    </a:lnTo>
                    <a:lnTo>
                      <a:pt x="103" y="4501"/>
                    </a:lnTo>
                    <a:lnTo>
                      <a:pt x="26" y="4990"/>
                    </a:lnTo>
                    <a:lnTo>
                      <a:pt x="0" y="5505"/>
                    </a:lnTo>
                    <a:lnTo>
                      <a:pt x="0" y="5993"/>
                    </a:lnTo>
                    <a:lnTo>
                      <a:pt x="77" y="6533"/>
                    </a:lnTo>
                    <a:lnTo>
                      <a:pt x="180" y="7074"/>
                    </a:lnTo>
                    <a:lnTo>
                      <a:pt x="334" y="7562"/>
                    </a:lnTo>
                    <a:lnTo>
                      <a:pt x="540" y="8051"/>
                    </a:lnTo>
                    <a:lnTo>
                      <a:pt x="772" y="8514"/>
                    </a:lnTo>
                    <a:lnTo>
                      <a:pt x="1080" y="8951"/>
                    </a:lnTo>
                    <a:lnTo>
                      <a:pt x="1389" y="9363"/>
                    </a:lnTo>
                    <a:lnTo>
                      <a:pt x="1749" y="9749"/>
                    </a:lnTo>
                    <a:lnTo>
                      <a:pt x="2135" y="10083"/>
                    </a:lnTo>
                    <a:lnTo>
                      <a:pt x="2572" y="10392"/>
                    </a:lnTo>
                    <a:lnTo>
                      <a:pt x="3010" y="10649"/>
                    </a:lnTo>
                    <a:lnTo>
                      <a:pt x="3498" y="10881"/>
                    </a:lnTo>
                    <a:lnTo>
                      <a:pt x="4013" y="11061"/>
                    </a:lnTo>
                    <a:lnTo>
                      <a:pt x="4527" y="11189"/>
                    </a:lnTo>
                    <a:lnTo>
                      <a:pt x="5067" y="11266"/>
                    </a:lnTo>
                    <a:lnTo>
                      <a:pt x="5633" y="11292"/>
                    </a:lnTo>
                    <a:lnTo>
                      <a:pt x="5942" y="11266"/>
                    </a:lnTo>
                    <a:lnTo>
                      <a:pt x="6251" y="11266"/>
                    </a:lnTo>
                    <a:lnTo>
                      <a:pt x="6559" y="11215"/>
                    </a:lnTo>
                    <a:lnTo>
                      <a:pt x="6842" y="11163"/>
                    </a:lnTo>
                    <a:lnTo>
                      <a:pt x="7151" y="11086"/>
                    </a:lnTo>
                    <a:lnTo>
                      <a:pt x="7434" y="11009"/>
                    </a:lnTo>
                    <a:lnTo>
                      <a:pt x="7717" y="10906"/>
                    </a:lnTo>
                    <a:lnTo>
                      <a:pt x="7974" y="10778"/>
                    </a:lnTo>
                    <a:lnTo>
                      <a:pt x="8900" y="11678"/>
                    </a:lnTo>
                    <a:lnTo>
                      <a:pt x="8977" y="11755"/>
                    </a:lnTo>
                    <a:lnTo>
                      <a:pt x="9054" y="11781"/>
                    </a:lnTo>
                    <a:lnTo>
                      <a:pt x="9131" y="11832"/>
                    </a:lnTo>
                    <a:lnTo>
                      <a:pt x="9312" y="11832"/>
                    </a:lnTo>
                    <a:lnTo>
                      <a:pt x="9414" y="11781"/>
                    </a:lnTo>
                    <a:lnTo>
                      <a:pt x="9492" y="11755"/>
                    </a:lnTo>
                    <a:lnTo>
                      <a:pt x="9569" y="11678"/>
                    </a:lnTo>
                    <a:lnTo>
                      <a:pt x="9646" y="11601"/>
                    </a:lnTo>
                    <a:lnTo>
                      <a:pt x="11112" y="13067"/>
                    </a:lnTo>
                    <a:lnTo>
                      <a:pt x="11189" y="13118"/>
                    </a:lnTo>
                    <a:lnTo>
                      <a:pt x="11266" y="13144"/>
                    </a:lnTo>
                    <a:lnTo>
                      <a:pt x="11369" y="13118"/>
                    </a:lnTo>
                    <a:lnTo>
                      <a:pt x="11421" y="13067"/>
                    </a:lnTo>
                    <a:lnTo>
                      <a:pt x="11472" y="13015"/>
                    </a:lnTo>
                    <a:lnTo>
                      <a:pt x="11498" y="12913"/>
                    </a:lnTo>
                    <a:lnTo>
                      <a:pt x="11472" y="12835"/>
                    </a:lnTo>
                    <a:lnTo>
                      <a:pt x="11421" y="12758"/>
                    </a:lnTo>
                    <a:lnTo>
                      <a:pt x="9955" y="11292"/>
                    </a:lnTo>
                    <a:lnTo>
                      <a:pt x="11292" y="9980"/>
                    </a:lnTo>
                    <a:lnTo>
                      <a:pt x="14173" y="12861"/>
                    </a:lnTo>
                    <a:lnTo>
                      <a:pt x="14302" y="13015"/>
                    </a:lnTo>
                    <a:lnTo>
                      <a:pt x="14379" y="13170"/>
                    </a:lnTo>
                    <a:lnTo>
                      <a:pt x="14430" y="13350"/>
                    </a:lnTo>
                    <a:lnTo>
                      <a:pt x="14456" y="13530"/>
                    </a:lnTo>
                    <a:lnTo>
                      <a:pt x="14430" y="13710"/>
                    </a:lnTo>
                    <a:lnTo>
                      <a:pt x="14379" y="13890"/>
                    </a:lnTo>
                    <a:lnTo>
                      <a:pt x="14302" y="14044"/>
                    </a:lnTo>
                    <a:lnTo>
                      <a:pt x="14173" y="14199"/>
                    </a:lnTo>
                    <a:lnTo>
                      <a:pt x="14044" y="14302"/>
                    </a:lnTo>
                    <a:lnTo>
                      <a:pt x="13864" y="14404"/>
                    </a:lnTo>
                    <a:lnTo>
                      <a:pt x="13710" y="14456"/>
                    </a:lnTo>
                    <a:lnTo>
                      <a:pt x="13350" y="14456"/>
                    </a:lnTo>
                    <a:lnTo>
                      <a:pt x="13170" y="14404"/>
                    </a:lnTo>
                    <a:lnTo>
                      <a:pt x="12990" y="14302"/>
                    </a:lnTo>
                    <a:lnTo>
                      <a:pt x="12861" y="14199"/>
                    </a:lnTo>
                    <a:lnTo>
                      <a:pt x="12038" y="13376"/>
                    </a:lnTo>
                    <a:lnTo>
                      <a:pt x="11987" y="13324"/>
                    </a:lnTo>
                    <a:lnTo>
                      <a:pt x="11807" y="13324"/>
                    </a:lnTo>
                    <a:lnTo>
                      <a:pt x="11729" y="13376"/>
                    </a:lnTo>
                    <a:lnTo>
                      <a:pt x="11704" y="13453"/>
                    </a:lnTo>
                    <a:lnTo>
                      <a:pt x="11678" y="13530"/>
                    </a:lnTo>
                    <a:lnTo>
                      <a:pt x="11704" y="13633"/>
                    </a:lnTo>
                    <a:lnTo>
                      <a:pt x="11729" y="13684"/>
                    </a:lnTo>
                    <a:lnTo>
                      <a:pt x="12553" y="14507"/>
                    </a:lnTo>
                    <a:lnTo>
                      <a:pt x="12758" y="14687"/>
                    </a:lnTo>
                    <a:lnTo>
                      <a:pt x="12990" y="14790"/>
                    </a:lnTo>
                    <a:lnTo>
                      <a:pt x="13247" y="14867"/>
                    </a:lnTo>
                    <a:lnTo>
                      <a:pt x="13530" y="14893"/>
                    </a:lnTo>
                    <a:lnTo>
                      <a:pt x="13787" y="14867"/>
                    </a:lnTo>
                    <a:lnTo>
                      <a:pt x="14044" y="14790"/>
                    </a:lnTo>
                    <a:lnTo>
                      <a:pt x="14276" y="14687"/>
                    </a:lnTo>
                    <a:lnTo>
                      <a:pt x="14482" y="14507"/>
                    </a:lnTo>
                    <a:lnTo>
                      <a:pt x="14662" y="14276"/>
                    </a:lnTo>
                    <a:lnTo>
                      <a:pt x="14790" y="14044"/>
                    </a:lnTo>
                    <a:lnTo>
                      <a:pt x="14868" y="13787"/>
                    </a:lnTo>
                    <a:lnTo>
                      <a:pt x="14893" y="13530"/>
                    </a:lnTo>
                    <a:lnTo>
                      <a:pt x="14868" y="13273"/>
                    </a:lnTo>
                    <a:lnTo>
                      <a:pt x="14790" y="13015"/>
                    </a:lnTo>
                    <a:lnTo>
                      <a:pt x="14662" y="12758"/>
                    </a:lnTo>
                    <a:lnTo>
                      <a:pt x="14482" y="12552"/>
                    </a:lnTo>
                    <a:lnTo>
                      <a:pt x="11601" y="9672"/>
                    </a:lnTo>
                    <a:lnTo>
                      <a:pt x="11678" y="9569"/>
                    </a:lnTo>
                    <a:lnTo>
                      <a:pt x="11755" y="9492"/>
                    </a:lnTo>
                    <a:lnTo>
                      <a:pt x="11781" y="9414"/>
                    </a:lnTo>
                    <a:lnTo>
                      <a:pt x="11807" y="9337"/>
                    </a:lnTo>
                    <a:lnTo>
                      <a:pt x="11832" y="9234"/>
                    </a:lnTo>
                    <a:lnTo>
                      <a:pt x="11807" y="9157"/>
                    </a:lnTo>
                    <a:lnTo>
                      <a:pt x="11781" y="9054"/>
                    </a:lnTo>
                    <a:lnTo>
                      <a:pt x="11755" y="8977"/>
                    </a:lnTo>
                    <a:lnTo>
                      <a:pt x="11678" y="8900"/>
                    </a:lnTo>
                    <a:lnTo>
                      <a:pt x="10778" y="8000"/>
                    </a:lnTo>
                    <a:lnTo>
                      <a:pt x="10881" y="7717"/>
                    </a:lnTo>
                    <a:lnTo>
                      <a:pt x="10983" y="7434"/>
                    </a:lnTo>
                    <a:lnTo>
                      <a:pt x="11086" y="7151"/>
                    </a:lnTo>
                    <a:lnTo>
                      <a:pt x="11138" y="6842"/>
                    </a:lnTo>
                    <a:lnTo>
                      <a:pt x="11215" y="6559"/>
                    </a:lnTo>
                    <a:lnTo>
                      <a:pt x="11241" y="6251"/>
                    </a:lnTo>
                    <a:lnTo>
                      <a:pt x="11266" y="5942"/>
                    </a:lnTo>
                    <a:lnTo>
                      <a:pt x="11266" y="5633"/>
                    </a:lnTo>
                    <a:lnTo>
                      <a:pt x="11241" y="5067"/>
                    </a:lnTo>
                    <a:lnTo>
                      <a:pt x="11164" y="4501"/>
                    </a:lnTo>
                    <a:lnTo>
                      <a:pt x="11035" y="3987"/>
                    </a:lnTo>
                    <a:lnTo>
                      <a:pt x="10829" y="3447"/>
                    </a:lnTo>
                    <a:lnTo>
                      <a:pt x="10598" y="2958"/>
                    </a:lnTo>
                    <a:lnTo>
                      <a:pt x="10315" y="2495"/>
                    </a:lnTo>
                    <a:lnTo>
                      <a:pt x="10006" y="2084"/>
                    </a:lnTo>
                    <a:lnTo>
                      <a:pt x="9646" y="1672"/>
                    </a:lnTo>
                    <a:lnTo>
                      <a:pt x="9260" y="1312"/>
                    </a:lnTo>
                    <a:lnTo>
                      <a:pt x="8823" y="977"/>
                    </a:lnTo>
                    <a:lnTo>
                      <a:pt x="8360" y="695"/>
                    </a:lnTo>
                    <a:lnTo>
                      <a:pt x="7871" y="463"/>
                    </a:lnTo>
                    <a:lnTo>
                      <a:pt x="7357" y="283"/>
                    </a:lnTo>
                    <a:lnTo>
                      <a:pt x="6816" y="129"/>
                    </a:lnTo>
                    <a:lnTo>
                      <a:pt x="6276" y="26"/>
                    </a:lnTo>
                    <a:lnTo>
                      <a:pt x="5710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38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1326300" y="2556064"/>
            <a:ext cx="649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556" name="Google Shape;556;p33"/>
          <p:cNvSpPr/>
          <p:nvPr/>
        </p:nvSpPr>
        <p:spPr>
          <a:xfrm>
            <a:off x="3947850" y="1080311"/>
            <a:ext cx="1248300" cy="1248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3"/>
          <p:cNvSpPr txBox="1">
            <a:spLocks noGrp="1"/>
          </p:cNvSpPr>
          <p:nvPr>
            <p:ph type="title" idx="2"/>
          </p:nvPr>
        </p:nvSpPr>
        <p:spPr>
          <a:xfrm>
            <a:off x="3945600" y="1207361"/>
            <a:ext cx="125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e-IL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962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48"/>
          <p:cNvSpPr txBox="1">
            <a:spLocks noGrp="1"/>
          </p:cNvSpPr>
          <p:nvPr>
            <p:ph type="title"/>
          </p:nvPr>
        </p:nvSpPr>
        <p:spPr>
          <a:xfrm>
            <a:off x="1162200" y="1307100"/>
            <a:ext cx="6819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lt2"/>
                </a:solidFill>
              </a:rPr>
              <a:t>YOU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7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42;p31">
            <a:extLst>
              <a:ext uri="{FF2B5EF4-FFF2-40B4-BE49-F238E27FC236}">
                <a16:creationId xmlns:a16="http://schemas.microsoft.com/office/drawing/2014/main" id="{350DE42B-0BCC-46FA-A1DA-B41CF0028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Introduction</a:t>
            </a:r>
            <a:endParaRPr lang="he-IL" sz="1800" dirty="0">
              <a:solidFill>
                <a:srgbClr val="6E5FF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grpSp>
        <p:nvGrpSpPr>
          <p:cNvPr id="66" name="קבוצה 65">
            <a:extLst>
              <a:ext uri="{FF2B5EF4-FFF2-40B4-BE49-F238E27FC236}">
                <a16:creationId xmlns:a16="http://schemas.microsoft.com/office/drawing/2014/main" id="{1845E342-6677-4058-A3A5-08DA712D664A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67" name="Google Shape;441;p31">
              <a:extLst>
                <a:ext uri="{FF2B5EF4-FFF2-40B4-BE49-F238E27FC236}">
                  <a16:creationId xmlns:a16="http://schemas.microsoft.com/office/drawing/2014/main" id="{08A05E46-0C9D-4565-AB61-15D93E3CE00F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1;p31">
              <a:extLst>
                <a:ext uri="{FF2B5EF4-FFF2-40B4-BE49-F238E27FC236}">
                  <a16:creationId xmlns:a16="http://schemas.microsoft.com/office/drawing/2014/main" id="{D65A821A-9628-4FAD-8DDF-23999131672A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en" dirty="0"/>
                <a:t>01</a:t>
              </a:r>
            </a:p>
          </p:txBody>
        </p:sp>
      </p:grpSp>
      <p:sp>
        <p:nvSpPr>
          <p:cNvPr id="32" name="Google Shape;442;p31">
            <a:extLst>
              <a:ext uri="{FF2B5EF4-FFF2-40B4-BE49-F238E27FC236}">
                <a16:creationId xmlns:a16="http://schemas.microsoft.com/office/drawing/2014/main" id="{59F77A12-05C6-4022-975B-E1B7040FB7F1}"/>
              </a:ext>
            </a:extLst>
          </p:cNvPr>
          <p:cNvSpPr txBox="1">
            <a:spLocks/>
          </p:cNvSpPr>
          <p:nvPr/>
        </p:nvSpPr>
        <p:spPr>
          <a:xfrm>
            <a:off x="575084" y="1287616"/>
            <a:ext cx="7702550" cy="243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E3743"/>
                </a:solidFill>
                <a:effectLst/>
                <a:latin typeface="Cabin" panose="020B0604020202020204" charset="0"/>
              </a:rPr>
              <a:t>Searching for parking spaces on the street causes a significant part of the urban traffic and results in extra costs for the drivers in terms of time and fuel consumption.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2E3743"/>
              </a:solidFill>
              <a:effectLst/>
              <a:latin typeface="Cabin" panose="020B060402020202020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2E3743"/>
                </a:solidFill>
                <a:latin typeface="Cabin" panose="020B0604020202020204" charset="0"/>
              </a:rPr>
              <a:t>We want to create a model that could save drivers a lot of time by providing them the streets with higher probability to find a parking spot in a given time frame.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2E3743"/>
              </a:solidFill>
              <a:effectLst/>
              <a:latin typeface="Cab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42;p31">
            <a:extLst>
              <a:ext uri="{FF2B5EF4-FFF2-40B4-BE49-F238E27FC236}">
                <a16:creationId xmlns:a16="http://schemas.microsoft.com/office/drawing/2014/main" id="{350DE42B-0BCC-46FA-A1DA-B41CF0028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0054" y="414456"/>
            <a:ext cx="3563892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The </a:t>
            </a:r>
            <a:r>
              <a:rPr lang="en-US" b="0" dirty="0">
                <a:solidFill>
                  <a:srgbClr val="6E5FFF"/>
                </a:solidFill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Data</a:t>
            </a:r>
            <a:endParaRPr lang="he-IL" sz="1800" dirty="0">
              <a:solidFill>
                <a:srgbClr val="6E5FF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14FD58AA-6F93-4CFC-9C3E-5D462804C872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18" name="Google Shape;441;p31">
              <a:extLst>
                <a:ext uri="{FF2B5EF4-FFF2-40B4-BE49-F238E27FC236}">
                  <a16:creationId xmlns:a16="http://schemas.microsoft.com/office/drawing/2014/main" id="{A3A7DA0C-A89B-4EF6-A3D0-7417FCF64627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;p31">
              <a:extLst>
                <a:ext uri="{FF2B5EF4-FFF2-40B4-BE49-F238E27FC236}">
                  <a16:creationId xmlns:a16="http://schemas.microsoft.com/office/drawing/2014/main" id="{77632DC2-D08C-41B1-97B1-31657549D15C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en" dirty="0"/>
                <a:t>01</a:t>
              </a:r>
            </a:p>
          </p:txBody>
        </p:sp>
      </p:grpSp>
      <p:pic>
        <p:nvPicPr>
          <p:cNvPr id="22" name="תמונה 21">
            <a:hlinkClick r:id="rId3" action="ppaction://hlinksldjump"/>
            <a:extLst>
              <a:ext uri="{FF2B5EF4-FFF2-40B4-BE49-F238E27FC236}">
                <a16:creationId xmlns:a16="http://schemas.microsoft.com/office/drawing/2014/main" id="{9A42D1FB-2E04-4464-89EB-5627CFDC7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336" y="73655"/>
            <a:ext cx="781159" cy="295316"/>
          </a:xfrm>
          <a:prstGeom prst="rect">
            <a:avLst/>
          </a:prstGeom>
        </p:spPr>
      </p:pic>
      <p:sp>
        <p:nvSpPr>
          <p:cNvPr id="23" name="Google Shape;442;p31">
            <a:extLst>
              <a:ext uri="{FF2B5EF4-FFF2-40B4-BE49-F238E27FC236}">
                <a16:creationId xmlns:a16="http://schemas.microsoft.com/office/drawing/2014/main" id="{CF23035A-E294-492E-A10A-B3DAB0B77368}"/>
              </a:ext>
            </a:extLst>
          </p:cNvPr>
          <p:cNvSpPr txBox="1">
            <a:spLocks/>
          </p:cNvSpPr>
          <p:nvPr/>
        </p:nvSpPr>
        <p:spPr>
          <a:xfrm>
            <a:off x="575084" y="1378318"/>
            <a:ext cx="7702550" cy="1979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E3743"/>
                </a:solidFill>
                <a:effectLst/>
                <a:latin typeface="Cabin" panose="020B0604020202020204" charset="0"/>
              </a:rPr>
              <a:t>Over 200K documented parking clearances in over 50 streets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2E3743"/>
              </a:solidFill>
              <a:effectLst/>
              <a:latin typeface="Cabin" panose="020B060402020202020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2E3743"/>
                </a:solidFill>
                <a:latin typeface="Cabin" panose="020B0604020202020204" charset="0"/>
                <a:cs typeface="Aharoni" panose="02010803020104030203" pitchFamily="2" charset="-79"/>
              </a:rPr>
              <a:t>10-min interval temperature data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dirty="0">
              <a:solidFill>
                <a:srgbClr val="2E3743"/>
              </a:solidFill>
              <a:latin typeface="Cabin" panose="020B0604020202020204" charset="0"/>
              <a:cs typeface="Aharoni" panose="02010803020104030203" pitchFamily="2" charset="-79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2E3743"/>
                </a:solidFill>
                <a:latin typeface="Cabin" panose="020B0604020202020204" charset="0"/>
                <a:cs typeface="Aharoni" panose="02010803020104030203" pitchFamily="2" charset="-79"/>
              </a:rPr>
              <a:t>We decided to focus on </a:t>
            </a:r>
            <a:r>
              <a:rPr lang="en-US" sz="2000" dirty="0">
                <a:solidFill>
                  <a:srgbClr val="6E5FFF"/>
                </a:solidFill>
                <a:latin typeface="Cabin" panose="020B0604020202020204" charset="0"/>
                <a:cs typeface="Aharoni" panose="02010803020104030203" pitchFamily="2" charset="-79"/>
              </a:rPr>
              <a:t>3</a:t>
            </a:r>
            <a:r>
              <a:rPr lang="en-US" sz="2000" b="0" dirty="0">
                <a:solidFill>
                  <a:srgbClr val="2E3743"/>
                </a:solidFill>
                <a:latin typeface="Cabin" panose="020B0604020202020204" charset="0"/>
                <a:cs typeface="Aharoni" panose="02010803020104030203" pitchFamily="2" charset="-79"/>
              </a:rPr>
              <a:t> </a:t>
            </a:r>
            <a:r>
              <a:rPr lang="en-US" sz="2000" dirty="0">
                <a:solidFill>
                  <a:srgbClr val="6E5FFF"/>
                </a:solidFill>
                <a:latin typeface="Cabin" panose="020B0604020202020204" charset="0"/>
                <a:cs typeface="Aharoni" panose="02010803020104030203" pitchFamily="2" charset="-79"/>
              </a:rPr>
              <a:t>streets</a:t>
            </a:r>
            <a:r>
              <a:rPr lang="en-US" sz="2000" b="0" dirty="0">
                <a:solidFill>
                  <a:srgbClr val="2E3743"/>
                </a:solidFill>
                <a:latin typeface="Cabin" panose="020B0604020202020204" charset="0"/>
                <a:cs typeface="Aharoni" panose="02010803020104030203" pitchFamily="2" charset="-79"/>
              </a:rPr>
              <a:t> with major amount of parking clearances events (with </a:t>
            </a:r>
            <a:r>
              <a:rPr lang="en-US" sz="2000" b="0" dirty="0">
                <a:solidFill>
                  <a:srgbClr val="2E3743"/>
                </a:solidFill>
                <a:latin typeface="Cabin" panose="020B0604020202020204" charset="0"/>
              </a:rPr>
              <a:t>56K </a:t>
            </a:r>
            <a:r>
              <a:rPr lang="en-US" sz="2000" b="0" i="0" dirty="0">
                <a:solidFill>
                  <a:srgbClr val="2E3743"/>
                </a:solidFill>
                <a:effectLst/>
                <a:latin typeface="Cabin" panose="020B0604020202020204" charset="0"/>
              </a:rPr>
              <a:t>parking clearances)</a:t>
            </a:r>
            <a:endParaRPr lang="en-US" sz="2000" b="0" dirty="0">
              <a:solidFill>
                <a:srgbClr val="2E3743"/>
              </a:solidFill>
              <a:latin typeface="Cabin" panose="020B060402020202020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he-IL" sz="2000" dirty="0">
              <a:solidFill>
                <a:srgbClr val="6E5FFF"/>
              </a:solidFill>
              <a:latin typeface="Cabin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C86973F-4383-4EA9-B6D2-27FF57D64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758" y="1658062"/>
            <a:ext cx="1708596" cy="9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42;p31">
            <a:extLst>
              <a:ext uri="{FF2B5EF4-FFF2-40B4-BE49-F238E27FC236}">
                <a16:creationId xmlns:a16="http://schemas.microsoft.com/office/drawing/2014/main" id="{350DE42B-0BCC-46FA-A1DA-B41CF0028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7518" y="445971"/>
            <a:ext cx="4508963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The </a:t>
            </a:r>
            <a:r>
              <a:rPr lang="en-US" b="0" dirty="0">
                <a:solidFill>
                  <a:srgbClr val="6E5FFF"/>
                </a:solidFill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Research Question</a:t>
            </a:r>
            <a:endParaRPr lang="he-IL" sz="1800" dirty="0">
              <a:solidFill>
                <a:srgbClr val="6E5FF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14FD58AA-6F93-4CFC-9C3E-5D462804C872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18" name="Google Shape;441;p31">
              <a:extLst>
                <a:ext uri="{FF2B5EF4-FFF2-40B4-BE49-F238E27FC236}">
                  <a16:creationId xmlns:a16="http://schemas.microsoft.com/office/drawing/2014/main" id="{A3A7DA0C-A89B-4EF6-A3D0-7417FCF64627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;p31">
              <a:extLst>
                <a:ext uri="{FF2B5EF4-FFF2-40B4-BE49-F238E27FC236}">
                  <a16:creationId xmlns:a16="http://schemas.microsoft.com/office/drawing/2014/main" id="{77632DC2-D08C-41B1-97B1-31657549D15C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en" dirty="0"/>
                <a:t>01</a:t>
              </a:r>
            </a:p>
          </p:txBody>
        </p:sp>
      </p:grpSp>
      <p:sp>
        <p:nvSpPr>
          <p:cNvPr id="20" name="Google Shape;553;p33">
            <a:extLst>
              <a:ext uri="{FF2B5EF4-FFF2-40B4-BE49-F238E27FC236}">
                <a16:creationId xmlns:a16="http://schemas.microsoft.com/office/drawing/2014/main" id="{4A5AB7F5-F16A-4576-AFBC-3CB47E1C8EF6}"/>
              </a:ext>
            </a:extLst>
          </p:cNvPr>
          <p:cNvSpPr/>
          <p:nvPr/>
        </p:nvSpPr>
        <p:spPr>
          <a:xfrm>
            <a:off x="823120" y="1566230"/>
            <a:ext cx="7705780" cy="2011040"/>
          </a:xfrm>
          <a:prstGeom prst="roundRect">
            <a:avLst>
              <a:gd name="adj" fmla="val 20888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תמונה 21">
            <a:hlinkClick r:id="rId3" action="ppaction://hlinksldjump"/>
            <a:extLst>
              <a:ext uri="{FF2B5EF4-FFF2-40B4-BE49-F238E27FC236}">
                <a16:creationId xmlns:a16="http://schemas.microsoft.com/office/drawing/2014/main" id="{9A42D1FB-2E04-4464-89EB-5627CFDC7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336" y="73655"/>
            <a:ext cx="781159" cy="295316"/>
          </a:xfrm>
          <a:prstGeom prst="rect">
            <a:avLst/>
          </a:prstGeom>
        </p:spPr>
      </p:pic>
      <p:sp>
        <p:nvSpPr>
          <p:cNvPr id="23" name="Google Shape;442;p31">
            <a:extLst>
              <a:ext uri="{FF2B5EF4-FFF2-40B4-BE49-F238E27FC236}">
                <a16:creationId xmlns:a16="http://schemas.microsoft.com/office/drawing/2014/main" id="{CF23035A-E294-492E-A10A-B3DAB0B77368}"/>
              </a:ext>
            </a:extLst>
          </p:cNvPr>
          <p:cNvSpPr txBox="1">
            <a:spLocks/>
          </p:cNvSpPr>
          <p:nvPr/>
        </p:nvSpPr>
        <p:spPr>
          <a:xfrm>
            <a:off x="805702" y="1566229"/>
            <a:ext cx="7532596" cy="201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3200" b="0" i="0" dirty="0">
                <a:solidFill>
                  <a:srgbClr val="2E3743"/>
                </a:solidFill>
                <a:effectLst/>
                <a:latin typeface="Cabin" panose="020B0604020202020204" charset="0"/>
              </a:rPr>
              <a:t>For each future </a:t>
            </a:r>
            <a:r>
              <a:rPr lang="en-US" sz="3200" i="0" dirty="0">
                <a:solidFill>
                  <a:srgbClr val="6E5FFF"/>
                </a:solidFill>
                <a:effectLst/>
                <a:latin typeface="Cabin" panose="020B0604020202020204" charset="0"/>
              </a:rPr>
              <a:t>5 minutes </a:t>
            </a:r>
            <a:r>
              <a:rPr lang="en-US" sz="3200" b="0" i="0" dirty="0">
                <a:solidFill>
                  <a:srgbClr val="2E3743"/>
                </a:solidFill>
                <a:effectLst/>
                <a:latin typeface="Cabin" panose="020B0604020202020204" charset="0"/>
              </a:rPr>
              <a:t>interval</a:t>
            </a:r>
          </a:p>
          <a:p>
            <a:r>
              <a:rPr lang="en-US" sz="2400" b="0" i="0" dirty="0">
                <a:solidFill>
                  <a:srgbClr val="2E3743"/>
                </a:solidFill>
                <a:effectLst/>
                <a:latin typeface="Cabin" panose="020B0604020202020204" charset="0"/>
              </a:rPr>
              <a:t>(for the next 30 minutes)</a:t>
            </a:r>
          </a:p>
          <a:p>
            <a:r>
              <a:rPr lang="en-US" sz="3200" b="0" i="0" dirty="0">
                <a:solidFill>
                  <a:srgbClr val="2E3743"/>
                </a:solidFill>
                <a:effectLst/>
                <a:latin typeface="Cabin" panose="020B0604020202020204" charset="0"/>
              </a:rPr>
              <a:t>Predict whether there would be an</a:t>
            </a:r>
            <a:r>
              <a:rPr lang="en-US" sz="3200" b="0" dirty="0">
                <a:solidFill>
                  <a:srgbClr val="2E3743"/>
                </a:solidFill>
                <a:latin typeface="Cabin" panose="020B0604020202020204" charset="0"/>
              </a:rPr>
              <a:t> </a:t>
            </a:r>
            <a:r>
              <a:rPr lang="en-US" sz="3200" dirty="0">
                <a:solidFill>
                  <a:srgbClr val="6E5FFF"/>
                </a:solidFill>
                <a:latin typeface="Cabin" panose="020B0604020202020204" charset="0"/>
              </a:rPr>
              <a:t>available</a:t>
            </a:r>
            <a:r>
              <a:rPr lang="en-US" sz="3200" b="0" dirty="0">
                <a:solidFill>
                  <a:srgbClr val="2E3743"/>
                </a:solidFill>
                <a:latin typeface="Cabin" panose="020B0604020202020204" charset="0"/>
              </a:rPr>
              <a:t> parking spot </a:t>
            </a:r>
            <a:r>
              <a:rPr lang="en-US" sz="3200" b="0" i="0" dirty="0">
                <a:solidFill>
                  <a:srgbClr val="2E3743"/>
                </a:solidFill>
                <a:effectLst/>
                <a:latin typeface="Cabin" panose="020B0604020202020204" charset="0"/>
              </a:rPr>
              <a:t>in a given street?</a:t>
            </a:r>
            <a:endParaRPr lang="he-IL" sz="3200" dirty="0">
              <a:solidFill>
                <a:srgbClr val="6E5FFF"/>
              </a:solidFill>
              <a:latin typeface="Cabin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67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1444753" y="3515495"/>
            <a:ext cx="6254493" cy="69431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1326300" y="2556064"/>
            <a:ext cx="649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endParaRPr dirty="0"/>
          </a:p>
        </p:txBody>
      </p:sp>
      <p:sp>
        <p:nvSpPr>
          <p:cNvPr id="555" name="Google Shape;555;p33"/>
          <p:cNvSpPr txBox="1">
            <a:spLocks noGrp="1"/>
          </p:cNvSpPr>
          <p:nvPr>
            <p:ph type="subTitle" idx="1"/>
          </p:nvPr>
        </p:nvSpPr>
        <p:spPr>
          <a:xfrm>
            <a:off x="1520871" y="3516972"/>
            <a:ext cx="6102255" cy="694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Exploratory Data Analysis for the data we have</a:t>
            </a:r>
            <a:endParaRPr sz="1600" dirty="0"/>
          </a:p>
        </p:txBody>
      </p:sp>
      <p:sp>
        <p:nvSpPr>
          <p:cNvPr id="556" name="Google Shape;556;p33"/>
          <p:cNvSpPr/>
          <p:nvPr/>
        </p:nvSpPr>
        <p:spPr>
          <a:xfrm>
            <a:off x="3947850" y="1080311"/>
            <a:ext cx="1248300" cy="1248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3"/>
          <p:cNvSpPr txBox="1">
            <a:spLocks noGrp="1"/>
          </p:cNvSpPr>
          <p:nvPr>
            <p:ph type="title" idx="2"/>
          </p:nvPr>
        </p:nvSpPr>
        <p:spPr>
          <a:xfrm>
            <a:off x="3945600" y="1207361"/>
            <a:ext cx="125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e-IL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27642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Parking clearness cases by </a:t>
            </a:r>
            <a:r>
              <a:rPr lang="en-US" sz="2400" b="0" dirty="0">
                <a:solidFill>
                  <a:srgbClr val="6E5FFF"/>
                </a:solidFill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weekday</a:t>
            </a:r>
            <a:endParaRPr lang="he-IL" sz="1600" dirty="0">
              <a:solidFill>
                <a:srgbClr val="6E5FF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9797DEDF-F7FC-4ACD-8B0E-DCA6ECB53A8A}"/>
              </a:ext>
            </a:extLst>
          </p:cNvPr>
          <p:cNvGrpSpPr/>
          <p:nvPr/>
        </p:nvGrpSpPr>
        <p:grpSpPr>
          <a:xfrm>
            <a:off x="1421478" y="3916799"/>
            <a:ext cx="6301045" cy="694319"/>
            <a:chOff x="1242134" y="4021995"/>
            <a:chExt cx="6301045" cy="694319"/>
          </a:xfrm>
        </p:grpSpPr>
        <p:sp>
          <p:nvSpPr>
            <p:cNvPr id="11" name="Google Shape;553;p33">
              <a:extLst>
                <a:ext uri="{FF2B5EF4-FFF2-40B4-BE49-F238E27FC236}">
                  <a16:creationId xmlns:a16="http://schemas.microsoft.com/office/drawing/2014/main" id="{16164D41-6ABC-4391-B2A8-4747597304C2}"/>
                </a:ext>
              </a:extLst>
            </p:cNvPr>
            <p:cNvSpPr/>
            <p:nvPr/>
          </p:nvSpPr>
          <p:spPr>
            <a:xfrm>
              <a:off x="1288686" y="4021995"/>
              <a:ext cx="6254493" cy="694319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D7D7352-6F26-4929-AEC5-EF32856880ED}"/>
                </a:ext>
              </a:extLst>
            </p:cNvPr>
            <p:cNvSpPr txBox="1"/>
            <p:nvPr/>
          </p:nvSpPr>
          <p:spPr>
            <a:xfrm>
              <a:off x="1242134" y="4052565"/>
              <a:ext cx="625449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800" b="1" dirty="0">
                  <a:latin typeface="Cabin" panose="020B0604020202020204" charset="0"/>
                </a:rPr>
                <a:t>Each </a:t>
              </a:r>
              <a:r>
                <a:rPr lang="en-US" sz="1800" b="1" dirty="0">
                  <a:solidFill>
                    <a:srgbClr val="6E5FFF"/>
                  </a:solidFill>
                  <a:latin typeface="Cabin" panose="020B0604020202020204" charset="0"/>
                </a:rPr>
                <a:t>street</a:t>
              </a:r>
              <a:r>
                <a:rPr lang="en-US" sz="1800" b="1" dirty="0">
                  <a:latin typeface="Cabin" panose="020B0604020202020204" charset="0"/>
                </a:rPr>
                <a:t> has different parking clearness distribution</a:t>
              </a:r>
            </a:p>
            <a:p>
              <a:pPr algn="ctr" rtl="0"/>
              <a:r>
                <a:rPr lang="en-US" sz="1800" b="1" dirty="0">
                  <a:latin typeface="Cabin" panose="020B0604020202020204" charset="0"/>
                </a:rPr>
                <a:t>by </a:t>
              </a:r>
              <a:r>
                <a:rPr lang="en-US" sz="1800" b="1" dirty="0">
                  <a:solidFill>
                    <a:srgbClr val="6E5FFF"/>
                  </a:solidFill>
                  <a:latin typeface="Cabin" panose="020B0604020202020204" charset="0"/>
                </a:rPr>
                <a:t>weekday</a:t>
              </a:r>
              <a:r>
                <a:rPr lang="en-US" sz="1800" b="1" dirty="0">
                  <a:latin typeface="Cabin" panose="020B0604020202020204" charset="0"/>
                </a:rPr>
                <a:t> – need to build a model for each street</a:t>
              </a:r>
              <a:endParaRPr lang="he-IL" sz="1800" b="1" dirty="0">
                <a:latin typeface="Cabin" panose="020B0604020202020204" charset="0"/>
              </a:endParaRPr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DF2659FF-AF6C-4C5E-9E9E-FEC4241EF6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65784" y="1637734"/>
            <a:ext cx="3297473" cy="209453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19AFDED-89B3-463F-A227-7370B1A950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1937" y="1670071"/>
            <a:ext cx="3200554" cy="209453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7BA2F26-1B1E-432B-A1E4-9E8FC0D22C5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9240" y="1676268"/>
            <a:ext cx="3124760" cy="2094544"/>
          </a:xfrm>
          <a:prstGeom prst="rect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6A3530D-B930-4B84-B3F5-4874A0932DC5}"/>
              </a:ext>
            </a:extLst>
          </p:cNvPr>
          <p:cNvSpPr txBox="1"/>
          <p:nvPr/>
        </p:nvSpPr>
        <p:spPr>
          <a:xfrm>
            <a:off x="1067962" y="1317435"/>
            <a:ext cx="11440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800" b="1" dirty="0">
                <a:solidFill>
                  <a:srgbClr val="6E5FFF"/>
                </a:solidFill>
                <a:latin typeface="Cabin" panose="020B0604020202020204" charset="0"/>
              </a:rPr>
              <a:t>Street 1</a:t>
            </a:r>
            <a:endParaRPr lang="he-IL" sz="1800" b="1" dirty="0">
              <a:solidFill>
                <a:srgbClr val="6E5FFF"/>
              </a:solidFill>
              <a:latin typeface="Cabin" panose="020B0604020202020204" charset="0"/>
            </a:endParaRP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B029863A-4F5B-4E63-BB40-9C80A0495971}"/>
              </a:ext>
            </a:extLst>
          </p:cNvPr>
          <p:cNvSpPr txBox="1"/>
          <p:nvPr/>
        </p:nvSpPr>
        <p:spPr>
          <a:xfrm>
            <a:off x="4175265" y="1337887"/>
            <a:ext cx="11440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800" b="1" dirty="0">
                <a:solidFill>
                  <a:srgbClr val="6E5FFF"/>
                </a:solidFill>
                <a:latin typeface="Cabin" panose="020B0604020202020204" charset="0"/>
              </a:rPr>
              <a:t>Street 2</a:t>
            </a:r>
            <a:endParaRPr lang="he-IL" sz="1800" b="1" dirty="0">
              <a:solidFill>
                <a:srgbClr val="6E5FFF"/>
              </a:solidFill>
              <a:latin typeface="Cabin" panose="020B0604020202020204" charset="0"/>
            </a:endParaRP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67C88CDF-B840-4EBC-973B-989D6CD7C39A}"/>
              </a:ext>
            </a:extLst>
          </p:cNvPr>
          <p:cNvSpPr txBox="1"/>
          <p:nvPr/>
        </p:nvSpPr>
        <p:spPr>
          <a:xfrm>
            <a:off x="7345185" y="1287616"/>
            <a:ext cx="11440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800" b="1" dirty="0">
                <a:solidFill>
                  <a:srgbClr val="6E5FFF"/>
                </a:solidFill>
                <a:latin typeface="Cabin" panose="020B0604020202020204" charset="0"/>
              </a:rPr>
              <a:t>Street 3</a:t>
            </a:r>
            <a:endParaRPr lang="he-IL" sz="1800" b="1" dirty="0">
              <a:solidFill>
                <a:srgbClr val="6E5FFF"/>
              </a:solidFill>
              <a:latin typeface="Cab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2;p31">
            <a:extLst>
              <a:ext uri="{FF2B5EF4-FFF2-40B4-BE49-F238E27FC236}">
                <a16:creationId xmlns:a16="http://schemas.microsoft.com/office/drawing/2014/main" id="{296AE9BF-D780-4DB9-93A9-59DFF2B04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0" dirty="0"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Parking clearness cases vs </a:t>
            </a:r>
            <a:r>
              <a:rPr lang="en-US" sz="2400" b="0" dirty="0">
                <a:solidFill>
                  <a:srgbClr val="6E5FFF"/>
                </a:solidFill>
                <a:effectLst/>
                <a:latin typeface="Berlin Sans FB" panose="020E0602020502020306" pitchFamily="34" charset="0"/>
                <a:ea typeface="Times" panose="02020603050405020304" pitchFamily="18" charset="0"/>
                <a:cs typeface="Aharoni" panose="02010803020104030203" pitchFamily="2" charset="-79"/>
              </a:rPr>
              <a:t>Temperature</a:t>
            </a:r>
            <a:endParaRPr lang="he-IL" sz="1600" dirty="0">
              <a:solidFill>
                <a:srgbClr val="6E5FFF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805035B-E0AC-46DB-A76C-CF35A585D250}"/>
              </a:ext>
            </a:extLst>
          </p:cNvPr>
          <p:cNvGrpSpPr/>
          <p:nvPr/>
        </p:nvGrpSpPr>
        <p:grpSpPr>
          <a:xfrm>
            <a:off x="1444754" y="4406496"/>
            <a:ext cx="6254493" cy="573088"/>
            <a:chOff x="1417292" y="4406496"/>
            <a:chExt cx="6254493" cy="573088"/>
          </a:xfrm>
        </p:grpSpPr>
        <p:sp>
          <p:nvSpPr>
            <p:cNvPr id="11" name="Google Shape;553;p33">
              <a:extLst>
                <a:ext uri="{FF2B5EF4-FFF2-40B4-BE49-F238E27FC236}">
                  <a16:creationId xmlns:a16="http://schemas.microsoft.com/office/drawing/2014/main" id="{16164D41-6ABC-4391-B2A8-4747597304C2}"/>
                </a:ext>
              </a:extLst>
            </p:cNvPr>
            <p:cNvSpPr/>
            <p:nvPr/>
          </p:nvSpPr>
          <p:spPr>
            <a:xfrm>
              <a:off x="1433476" y="4406496"/>
              <a:ext cx="6156853" cy="573088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D7D7352-6F26-4929-AEC5-EF32856880ED}"/>
                </a:ext>
              </a:extLst>
            </p:cNvPr>
            <p:cNvSpPr txBox="1"/>
            <p:nvPr/>
          </p:nvSpPr>
          <p:spPr>
            <a:xfrm>
              <a:off x="1417292" y="4492190"/>
              <a:ext cx="62544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800" b="1" dirty="0">
                  <a:latin typeface="Cabin" panose="020B0604020202020204" charset="0"/>
                </a:rPr>
                <a:t>It is more likely to get a free parking spot with </a:t>
              </a:r>
              <a:r>
                <a:rPr lang="en-US" sz="1800" b="1" dirty="0">
                  <a:solidFill>
                    <a:srgbClr val="6E5FFF"/>
                  </a:solidFill>
                  <a:latin typeface="Cabin" panose="020B0604020202020204" charset="0"/>
                </a:rPr>
                <a:t>Higher temp</a:t>
              </a:r>
              <a:endParaRPr lang="he-IL" sz="1800" b="1" dirty="0">
                <a:solidFill>
                  <a:srgbClr val="6E5FFF"/>
                </a:solidFill>
                <a:latin typeface="Cabin" panose="020B0604020202020204" charset="0"/>
              </a:endParaRPr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3BBB4788-C436-4C0D-A4B3-4B99D196B940}"/>
              </a:ext>
            </a:extLst>
          </p:cNvPr>
          <p:cNvGrpSpPr/>
          <p:nvPr/>
        </p:nvGrpSpPr>
        <p:grpSpPr>
          <a:xfrm>
            <a:off x="575084" y="121971"/>
            <a:ext cx="667050" cy="648000"/>
            <a:chOff x="622709" y="121971"/>
            <a:chExt cx="667050" cy="648000"/>
          </a:xfrm>
        </p:grpSpPr>
        <p:sp>
          <p:nvSpPr>
            <p:cNvPr id="39" name="Google Shape;441;p31">
              <a:extLst>
                <a:ext uri="{FF2B5EF4-FFF2-40B4-BE49-F238E27FC236}">
                  <a16:creationId xmlns:a16="http://schemas.microsoft.com/office/drawing/2014/main" id="{8468AB6B-E86F-458E-B6ED-C9A157D14718}"/>
                </a:ext>
              </a:extLst>
            </p:cNvPr>
            <p:cNvSpPr/>
            <p:nvPr/>
          </p:nvSpPr>
          <p:spPr>
            <a:xfrm>
              <a:off x="641759" y="121971"/>
              <a:ext cx="648000" cy="6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42875" dist="57150" dir="546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;p31">
              <a:extLst>
                <a:ext uri="{FF2B5EF4-FFF2-40B4-BE49-F238E27FC236}">
                  <a16:creationId xmlns:a16="http://schemas.microsoft.com/office/drawing/2014/main" id="{B20BB1C4-32F4-4E69-BFFF-14A295A08307}"/>
                </a:ext>
              </a:extLst>
            </p:cNvPr>
            <p:cNvSpPr txBox="1">
              <a:spLocks/>
            </p:cNvSpPr>
            <p:nvPr/>
          </p:nvSpPr>
          <p:spPr>
            <a:xfrm>
              <a:off x="622709" y="174472"/>
              <a:ext cx="6480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rmorant Unicase"/>
                <a:buNone/>
                <a:defRPr sz="3000" b="1" i="0" u="none" strike="noStrike" cap="none">
                  <a:solidFill>
                    <a:schemeClr val="lt1"/>
                  </a:solidFill>
                  <a:latin typeface="Cormorant Unicase"/>
                  <a:ea typeface="Cormorant Unicase"/>
                  <a:cs typeface="Cormorant Unicase"/>
                  <a:sym typeface="Cormorant Unicas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Fira Sans"/>
                <a:buNone/>
                <a:defRPr sz="3000" b="1" i="0" u="none" strike="noStrike" cap="non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defRPr>
              </a:lvl9pPr>
            </a:lstStyle>
            <a:p>
              <a:r>
                <a:rPr lang="he-IL" dirty="0"/>
                <a:t>02</a:t>
              </a:r>
              <a:endParaRPr lang="en" dirty="0"/>
            </a:p>
          </p:txBody>
        </p:sp>
      </p:grp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CDD04ED8-0993-4A62-A853-33277EE52D40}"/>
              </a:ext>
            </a:extLst>
          </p:cNvPr>
          <p:cNvSpPr txBox="1"/>
          <p:nvPr/>
        </p:nvSpPr>
        <p:spPr>
          <a:xfrm>
            <a:off x="2600442" y="3742201"/>
            <a:ext cx="39431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6E5FFF"/>
                </a:solidFill>
                <a:latin typeface="Cabin" panose="020B0604020202020204" charset="0"/>
              </a:rPr>
              <a:t>0</a:t>
            </a:r>
            <a:r>
              <a:rPr lang="en-US" sz="1600" dirty="0">
                <a:latin typeface="Cabin" panose="020B0604020202020204" charset="0"/>
              </a:rPr>
              <a:t> = There </a:t>
            </a:r>
            <a:r>
              <a:rPr lang="en-US" sz="1600" b="1" dirty="0">
                <a:latin typeface="Cabin" panose="020B0604020202020204" charset="0"/>
              </a:rPr>
              <a:t>isn’t</a:t>
            </a:r>
            <a:r>
              <a:rPr lang="en-US" sz="1600" dirty="0">
                <a:latin typeface="Cabin" panose="020B0604020202020204" charset="0"/>
              </a:rPr>
              <a:t> an available parking spot</a:t>
            </a:r>
          </a:p>
          <a:p>
            <a:pPr algn="ctr"/>
            <a:r>
              <a:rPr lang="en-US" sz="1600" b="1" dirty="0">
                <a:solidFill>
                  <a:srgbClr val="6E5FFF"/>
                </a:solidFill>
                <a:latin typeface="Cabin" panose="020B0604020202020204" charset="0"/>
              </a:rPr>
              <a:t>1</a:t>
            </a:r>
            <a:r>
              <a:rPr lang="en-US" sz="1600" dirty="0">
                <a:latin typeface="Cabin" panose="020B0604020202020204" charset="0"/>
              </a:rPr>
              <a:t>  = There </a:t>
            </a:r>
            <a:r>
              <a:rPr lang="en-US" sz="1600" b="1" dirty="0">
                <a:latin typeface="Cabin" panose="020B0604020202020204" charset="0"/>
              </a:rPr>
              <a:t>is</a:t>
            </a:r>
            <a:r>
              <a:rPr lang="en-US" sz="1600" dirty="0">
                <a:latin typeface="Cabin" panose="020B0604020202020204" charset="0"/>
              </a:rPr>
              <a:t> an available parking spot</a:t>
            </a:r>
            <a:endParaRPr lang="he-IL" sz="1600" dirty="0">
              <a:solidFill>
                <a:srgbClr val="6E5FFF"/>
              </a:solidFill>
              <a:latin typeface="Cabin" panose="020B0604020202020204" charset="0"/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52D89653-F08C-4CF8-8C8B-9FA1EF7E405F}"/>
              </a:ext>
            </a:extLst>
          </p:cNvPr>
          <p:cNvGrpSpPr/>
          <p:nvPr/>
        </p:nvGrpSpPr>
        <p:grpSpPr>
          <a:xfrm>
            <a:off x="106764" y="1092500"/>
            <a:ext cx="2692544" cy="2402057"/>
            <a:chOff x="106764" y="1092500"/>
            <a:chExt cx="2692544" cy="2402057"/>
          </a:xfrm>
        </p:grpSpPr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6CF2B443-6ECA-4629-AD86-3AD73236D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229"/>
            <a:stretch/>
          </p:blipFill>
          <p:spPr>
            <a:xfrm>
              <a:off x="106764" y="1434293"/>
              <a:ext cx="2692544" cy="2060264"/>
            </a:xfrm>
            <a:prstGeom prst="rect">
              <a:avLst/>
            </a:prstGeom>
          </p:spPr>
        </p:pic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678FAD58-4A96-4885-8BB2-9DBA05099B49}"/>
                </a:ext>
              </a:extLst>
            </p:cNvPr>
            <p:cNvSpPr txBox="1"/>
            <p:nvPr/>
          </p:nvSpPr>
          <p:spPr>
            <a:xfrm>
              <a:off x="786539" y="1092500"/>
              <a:ext cx="1152619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bin" panose="020B0604020202020204" charset="0"/>
                </a:rPr>
                <a:t>Street 1</a:t>
              </a:r>
              <a:endParaRPr lang="he-IL" sz="1600" dirty="0">
                <a:solidFill>
                  <a:schemeClr val="tx1"/>
                </a:solidFill>
                <a:latin typeface="Cabin" panose="020B0604020202020204" charset="0"/>
              </a:endParaRPr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B0C2A7F6-0502-46F2-8C03-6DEEE9253E52}"/>
              </a:ext>
            </a:extLst>
          </p:cNvPr>
          <p:cNvGrpSpPr/>
          <p:nvPr/>
        </p:nvGrpSpPr>
        <p:grpSpPr>
          <a:xfrm>
            <a:off x="2972944" y="1074987"/>
            <a:ext cx="2850840" cy="2550288"/>
            <a:chOff x="2972944" y="1074987"/>
            <a:chExt cx="2850840" cy="2550288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73F05208-CE99-4579-9731-35586A94B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/>
            <a:stretch/>
          </p:blipFill>
          <p:spPr>
            <a:xfrm>
              <a:off x="2972944" y="1431054"/>
              <a:ext cx="2850840" cy="2194221"/>
            </a:xfrm>
            <a:prstGeom prst="rect">
              <a:avLst/>
            </a:prstGeom>
          </p:spPr>
        </p:pic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902457C6-7E06-4DD2-BAC8-0DBE2BB3E3C8}"/>
                </a:ext>
              </a:extLst>
            </p:cNvPr>
            <p:cNvSpPr txBox="1"/>
            <p:nvPr/>
          </p:nvSpPr>
          <p:spPr>
            <a:xfrm>
              <a:off x="3822054" y="1074987"/>
              <a:ext cx="1152619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bin" panose="020B0604020202020204" charset="0"/>
                </a:rPr>
                <a:t>Street 2</a:t>
              </a:r>
              <a:endParaRPr lang="he-IL" sz="1600" dirty="0">
                <a:solidFill>
                  <a:schemeClr val="tx1"/>
                </a:solidFill>
                <a:latin typeface="Cabin" panose="020B0604020202020204" charset="0"/>
              </a:endParaRPr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F0FD9481-C0EF-4AFF-9D0E-7024AB2AFA22}"/>
              </a:ext>
            </a:extLst>
          </p:cNvPr>
          <p:cNvGrpSpPr/>
          <p:nvPr/>
        </p:nvGrpSpPr>
        <p:grpSpPr>
          <a:xfrm>
            <a:off x="6171057" y="1107447"/>
            <a:ext cx="2749084" cy="2480424"/>
            <a:chOff x="6171057" y="1107447"/>
            <a:chExt cx="2749084" cy="2480424"/>
          </a:xfrm>
        </p:grpSpPr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53432AD7-690F-4A85-8A1B-C674ABC78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235"/>
            <a:stretch/>
          </p:blipFill>
          <p:spPr>
            <a:xfrm>
              <a:off x="6171057" y="1431054"/>
              <a:ext cx="2749084" cy="2156817"/>
            </a:xfrm>
            <a:prstGeom prst="rect">
              <a:avLst/>
            </a:prstGeom>
          </p:spPr>
        </p:pic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01B260F5-5586-4296-8AB2-843999AC3204}"/>
                </a:ext>
              </a:extLst>
            </p:cNvPr>
            <p:cNvSpPr txBox="1"/>
            <p:nvPr/>
          </p:nvSpPr>
          <p:spPr>
            <a:xfrm>
              <a:off x="7204842" y="1107447"/>
              <a:ext cx="1152619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bin" panose="020B0604020202020204" charset="0"/>
                </a:rPr>
                <a:t>Street 3</a:t>
              </a:r>
              <a:endParaRPr lang="he-IL" sz="1600" dirty="0">
                <a:solidFill>
                  <a:schemeClr val="tx1"/>
                </a:solidFill>
                <a:latin typeface="Cabin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1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Formal Board Meeting by Slidesgo">
  <a:themeElements>
    <a:clrScheme name="Simple Light">
      <a:dk1>
        <a:srgbClr val="191919"/>
      </a:dk1>
      <a:lt1>
        <a:srgbClr val="FFFFFF"/>
      </a:lt1>
      <a:dk2>
        <a:srgbClr val="4D4D4D"/>
      </a:dk2>
      <a:lt2>
        <a:srgbClr val="6E5FFF"/>
      </a:lt2>
      <a:accent1>
        <a:srgbClr val="F7F7F7"/>
      </a:accent1>
      <a:accent2>
        <a:srgbClr val="3E31B9"/>
      </a:accent2>
      <a:accent3>
        <a:srgbClr val="7C72DD"/>
      </a:accent3>
      <a:accent4>
        <a:srgbClr val="E4E4E4"/>
      </a:accent4>
      <a:accent5>
        <a:srgbClr val="FFFFFF"/>
      </a:accent5>
      <a:accent6>
        <a:srgbClr val="FFFFFF"/>
      </a:accent6>
      <a:hlink>
        <a:srgbClr val="3E31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8671</TotalTime>
  <Words>966</Words>
  <Application>Microsoft Office PowerPoint</Application>
  <PresentationFormat>‫הצגה על המסך (16:9)</PresentationFormat>
  <Paragraphs>129</Paragraphs>
  <Slides>30</Slides>
  <Notes>29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9" baseType="lpstr">
      <vt:lpstr>Arial</vt:lpstr>
      <vt:lpstr>Roboto Condensed Light</vt:lpstr>
      <vt:lpstr>Fira Sans</vt:lpstr>
      <vt:lpstr>Cabin</vt:lpstr>
      <vt:lpstr>Cormorant Unicase</vt:lpstr>
      <vt:lpstr>Berlin Sans FB</vt:lpstr>
      <vt:lpstr>Nunito Light</vt:lpstr>
      <vt:lpstr>Wingdings</vt:lpstr>
      <vt:lpstr>Formal Board Meeting by Slidesgo</vt:lpstr>
      <vt:lpstr>Deep Learning Final Project</vt:lpstr>
      <vt:lpstr>THE AGENDA</vt:lpstr>
      <vt:lpstr>Introduction</vt:lpstr>
      <vt:lpstr>Introduction</vt:lpstr>
      <vt:lpstr>The Data</vt:lpstr>
      <vt:lpstr>The Research Question</vt:lpstr>
      <vt:lpstr>EDA</vt:lpstr>
      <vt:lpstr>Parking clearness cases by weekday</vt:lpstr>
      <vt:lpstr>Parking clearness cases vs Temperature</vt:lpstr>
      <vt:lpstr>Parking clearness cases vs time graph – street 1</vt:lpstr>
      <vt:lpstr>Parking clearness cases vs time graph – street 2</vt:lpstr>
      <vt:lpstr>Parking clearness cases vs time graph – street 3</vt:lpstr>
      <vt:lpstr>5 min intervals with parking clearness out of the total 5 min intervals for each street</vt:lpstr>
      <vt:lpstr>We saw different behavior for each street  we need to build a model for each street</vt:lpstr>
      <vt:lpstr>Modeling</vt:lpstr>
      <vt:lpstr>Modeling approach</vt:lpstr>
      <vt:lpstr>מצגת של PowerPoint‏</vt:lpstr>
      <vt:lpstr>מצגת של PowerPoint‏</vt:lpstr>
      <vt:lpstr>מצגת של PowerPoint‏</vt:lpstr>
      <vt:lpstr>Model Performance on Train Data</vt:lpstr>
      <vt:lpstr>The highest AUC score was gained with: For street 1  threshold = 0.21 For street 2  threshold = 0.2 For street 3  threshold = 1.2</vt:lpstr>
      <vt:lpstr>For Street 1:  The highest AUC score was gained with: threshold = 0.21</vt:lpstr>
      <vt:lpstr>For Street 2:  The highest AUC score was gained with: threshold = 0.2</vt:lpstr>
      <vt:lpstr>For Street 3:  The highest AUC score was gained with: threshold = 1.2</vt:lpstr>
      <vt:lpstr>Performance on Test Data - Samples of prediction: </vt:lpstr>
      <vt:lpstr>Total Performance On Test Set</vt:lpstr>
      <vt:lpstr>Performance on Test Data with threshold = 0.4</vt:lpstr>
      <vt:lpstr>Conclusions</vt:lpstr>
      <vt:lpstr>Key Takeaways &amp;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BOARD MEETING</dc:title>
  <cp:lastModifiedBy>רוי מדפיס</cp:lastModifiedBy>
  <cp:revision>292</cp:revision>
  <dcterms:modified xsi:type="dcterms:W3CDTF">2022-01-29T12:56:10Z</dcterms:modified>
</cp:coreProperties>
</file>