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71" r:id="rId16"/>
    <p:sldId id="268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E71E8-6E74-4C90-9D02-EA5758E796A8}" v="24" dt="2021-11-27T10:23:28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Mammen" userId="b13872cd8a800633" providerId="LiveId" clId="{E27E71E8-6E74-4C90-9D02-EA5758E796A8}"/>
    <pc:docChg chg="undo custSel addSld modSld sldOrd modMainMaster">
      <pc:chgData name="Roy Mammen" userId="b13872cd8a800633" providerId="LiveId" clId="{E27E71E8-6E74-4C90-9D02-EA5758E796A8}" dt="2021-11-27T10:23:35.687" v="5545" actId="478"/>
      <pc:docMkLst>
        <pc:docMk/>
      </pc:docMkLst>
      <pc:sldChg chg="addSp delSp modSp mod modTransition">
        <pc:chgData name="Roy Mammen" userId="b13872cd8a800633" providerId="LiveId" clId="{E27E71E8-6E74-4C90-9D02-EA5758E796A8}" dt="2021-11-27T06:50:36.349" v="4981" actId="20577"/>
        <pc:sldMkLst>
          <pc:docMk/>
          <pc:sldMk cId="0" sldId="256"/>
        </pc:sldMkLst>
        <pc:spChg chg="mod">
          <ac:chgData name="Roy Mammen" userId="b13872cd8a800633" providerId="LiveId" clId="{E27E71E8-6E74-4C90-9D02-EA5758E796A8}" dt="2021-11-27T06:50:36.349" v="4981" actId="20577"/>
          <ac:spMkLst>
            <pc:docMk/>
            <pc:sldMk cId="0" sldId="256"/>
            <ac:spMk id="85" creationId="{00000000-0000-0000-0000-000000000000}"/>
          </ac:spMkLst>
        </pc:spChg>
        <pc:spChg chg="mod">
          <ac:chgData name="Roy Mammen" userId="b13872cd8a800633" providerId="LiveId" clId="{E27E71E8-6E74-4C90-9D02-EA5758E796A8}" dt="2021-11-26T20:16:29.492" v="300" actId="20577"/>
          <ac:spMkLst>
            <pc:docMk/>
            <pc:sldMk cId="0" sldId="256"/>
            <ac:spMk id="86" creationId="{00000000-0000-0000-0000-000000000000}"/>
          </ac:spMkLst>
        </pc:spChg>
        <pc:picChg chg="add del mod ord">
          <ac:chgData name="Roy Mammen" userId="b13872cd8a800633" providerId="LiveId" clId="{E27E71E8-6E74-4C90-9D02-EA5758E796A8}" dt="2021-11-26T21:18:04.337" v="724" actId="478"/>
          <ac:picMkLst>
            <pc:docMk/>
            <pc:sldMk cId="0" sldId="256"/>
            <ac:picMk id="3" creationId="{6DE89965-61B7-4D81-B085-A8ABB7ED19D2}"/>
          </ac:picMkLst>
        </pc:picChg>
      </pc:sldChg>
      <pc:sldChg chg="addSp delSp modSp mod modTransition">
        <pc:chgData name="Roy Mammen" userId="b13872cd8a800633" providerId="LiveId" clId="{E27E71E8-6E74-4C90-9D02-EA5758E796A8}" dt="2021-11-27T10:23:15.280" v="5542" actId="14100"/>
        <pc:sldMkLst>
          <pc:docMk/>
          <pc:sldMk cId="0" sldId="257"/>
        </pc:sldMkLst>
        <pc:spChg chg="mod">
          <ac:chgData name="Roy Mammen" userId="b13872cd8a800633" providerId="LiveId" clId="{E27E71E8-6E74-4C90-9D02-EA5758E796A8}" dt="2021-11-26T20:19:37.240" v="410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Roy Mammen" userId="b13872cd8a800633" providerId="LiveId" clId="{E27E71E8-6E74-4C90-9D02-EA5758E796A8}" dt="2021-11-27T10:22:53.061" v="5539" actId="20577"/>
          <ac:spMkLst>
            <pc:docMk/>
            <pc:sldMk cId="0" sldId="257"/>
            <ac:spMk id="92" creationId="{00000000-0000-0000-0000-000000000000}"/>
          </ac:spMkLst>
        </pc:spChg>
        <pc:picChg chg="add mod">
          <ac:chgData name="Roy Mammen" userId="b13872cd8a800633" providerId="LiveId" clId="{E27E71E8-6E74-4C90-9D02-EA5758E796A8}" dt="2021-11-27T10:23:15.280" v="5542" actId="14100"/>
          <ac:picMkLst>
            <pc:docMk/>
            <pc:sldMk cId="0" sldId="257"/>
            <ac:picMk id="3" creationId="{04F73E5E-B693-4D6A-9092-32DA2205B551}"/>
          </ac:picMkLst>
        </pc:picChg>
        <pc:picChg chg="add del mod">
          <ac:chgData name="Roy Mammen" userId="b13872cd8a800633" providerId="LiveId" clId="{E27E71E8-6E74-4C90-9D02-EA5758E796A8}" dt="2021-11-27T06:53:22.690" v="4982" actId="21"/>
          <ac:picMkLst>
            <pc:docMk/>
            <pc:sldMk cId="0" sldId="257"/>
            <ac:picMk id="3" creationId="{1397EC5F-919A-4C80-8874-38C2DC39531E}"/>
          </ac:picMkLst>
        </pc:picChg>
      </pc:sldChg>
      <pc:sldChg chg="addSp modSp mod modTransition">
        <pc:chgData name="Roy Mammen" userId="b13872cd8a800633" providerId="LiveId" clId="{E27E71E8-6E74-4C90-9D02-EA5758E796A8}" dt="2021-11-27T08:22:12.317" v="5359" actId="20577"/>
        <pc:sldMkLst>
          <pc:docMk/>
          <pc:sldMk cId="0" sldId="258"/>
        </pc:sldMkLst>
        <pc:spChg chg="mod">
          <ac:chgData name="Roy Mammen" userId="b13872cd8a800633" providerId="LiveId" clId="{E27E71E8-6E74-4C90-9D02-EA5758E796A8}" dt="2021-11-26T20:24:29.848" v="423" actId="20577"/>
          <ac:spMkLst>
            <pc:docMk/>
            <pc:sldMk cId="0" sldId="258"/>
            <ac:spMk id="97" creationId="{00000000-0000-0000-0000-000000000000}"/>
          </ac:spMkLst>
        </pc:spChg>
        <pc:spChg chg="mod">
          <ac:chgData name="Roy Mammen" userId="b13872cd8a800633" providerId="LiveId" clId="{E27E71E8-6E74-4C90-9D02-EA5758E796A8}" dt="2021-11-27T08:22:12.317" v="5359" actId="20577"/>
          <ac:spMkLst>
            <pc:docMk/>
            <pc:sldMk cId="0" sldId="258"/>
            <ac:spMk id="98" creationId="{00000000-0000-0000-0000-000000000000}"/>
          </ac:spMkLst>
        </pc:spChg>
        <pc:picChg chg="add mod">
          <ac:chgData name="Roy Mammen" userId="b13872cd8a800633" providerId="LiveId" clId="{E27E71E8-6E74-4C90-9D02-EA5758E796A8}" dt="2021-11-27T06:53:34.741" v="4984" actId="14100"/>
          <ac:picMkLst>
            <pc:docMk/>
            <pc:sldMk cId="0" sldId="258"/>
            <ac:picMk id="4" creationId="{962F5850-7730-4F32-9DC5-F1544B6A4E3A}"/>
          </ac:picMkLst>
        </pc:picChg>
      </pc:sldChg>
      <pc:sldChg chg="addSp delSp modSp mod modTransition">
        <pc:chgData name="Roy Mammen" userId="b13872cd8a800633" providerId="LiveId" clId="{E27E71E8-6E74-4C90-9D02-EA5758E796A8}" dt="2021-11-27T06:55:57.305" v="4998" actId="20577"/>
        <pc:sldMkLst>
          <pc:docMk/>
          <pc:sldMk cId="0" sldId="259"/>
        </pc:sldMkLst>
        <pc:spChg chg="mod">
          <ac:chgData name="Roy Mammen" userId="b13872cd8a800633" providerId="LiveId" clId="{E27E71E8-6E74-4C90-9D02-EA5758E796A8}" dt="2021-11-27T02:27:31.737" v="4758" actId="20577"/>
          <ac:spMkLst>
            <pc:docMk/>
            <pc:sldMk cId="0" sldId="259"/>
            <ac:spMk id="103" creationId="{00000000-0000-0000-0000-000000000000}"/>
          </ac:spMkLst>
        </pc:spChg>
        <pc:spChg chg="mod">
          <ac:chgData name="Roy Mammen" userId="b13872cd8a800633" providerId="LiveId" clId="{E27E71E8-6E74-4C90-9D02-EA5758E796A8}" dt="2021-11-27T06:55:57.305" v="4998" actId="20577"/>
          <ac:spMkLst>
            <pc:docMk/>
            <pc:sldMk cId="0" sldId="259"/>
            <ac:spMk id="104" creationId="{00000000-0000-0000-0000-000000000000}"/>
          </ac:spMkLst>
        </pc:spChg>
        <pc:picChg chg="add del mod">
          <ac:chgData name="Roy Mammen" userId="b13872cd8a800633" providerId="LiveId" clId="{E27E71E8-6E74-4C90-9D02-EA5758E796A8}" dt="2021-11-26T21:19:39.905" v="737" actId="478"/>
          <ac:picMkLst>
            <pc:docMk/>
            <pc:sldMk cId="0" sldId="259"/>
            <ac:picMk id="3" creationId="{64E6655E-4A14-49FB-B39E-15339D0BD135}"/>
          </ac:picMkLst>
        </pc:picChg>
      </pc:sldChg>
      <pc:sldChg chg="modSp mod modTransition">
        <pc:chgData name="Roy Mammen" userId="b13872cd8a800633" providerId="LiveId" clId="{E27E71E8-6E74-4C90-9D02-EA5758E796A8}" dt="2021-11-27T07:47:55.339" v="5088" actId="20577"/>
        <pc:sldMkLst>
          <pc:docMk/>
          <pc:sldMk cId="0" sldId="260"/>
        </pc:sldMkLst>
        <pc:spChg chg="mod">
          <ac:chgData name="Roy Mammen" userId="b13872cd8a800633" providerId="LiveId" clId="{E27E71E8-6E74-4C90-9D02-EA5758E796A8}" dt="2021-11-27T07:47:55.339" v="5088" actId="20577"/>
          <ac:spMkLst>
            <pc:docMk/>
            <pc:sldMk cId="0" sldId="260"/>
            <ac:spMk id="110" creationId="{00000000-0000-0000-0000-000000000000}"/>
          </ac:spMkLst>
        </pc:spChg>
      </pc:sldChg>
      <pc:sldChg chg="addSp delSp modSp mod modTransition">
        <pc:chgData name="Roy Mammen" userId="b13872cd8a800633" providerId="LiveId" clId="{E27E71E8-6E74-4C90-9D02-EA5758E796A8}" dt="2021-11-27T02:10:33.166" v="4084" actId="21"/>
        <pc:sldMkLst>
          <pc:docMk/>
          <pc:sldMk cId="0" sldId="261"/>
        </pc:sldMkLst>
        <pc:spChg chg="add mod">
          <ac:chgData name="Roy Mammen" userId="b13872cd8a800633" providerId="LiveId" clId="{E27E71E8-6E74-4C90-9D02-EA5758E796A8}" dt="2021-11-27T00:44:00.807" v="2912" actId="1076"/>
          <ac:spMkLst>
            <pc:docMk/>
            <pc:sldMk cId="0" sldId="261"/>
            <ac:spMk id="2" creationId="{305B5854-8313-4A99-A9FF-7D6052288855}"/>
          </ac:spMkLst>
        </pc:spChg>
        <pc:spChg chg="mod">
          <ac:chgData name="Roy Mammen" userId="b13872cd8a800633" providerId="LiveId" clId="{E27E71E8-6E74-4C90-9D02-EA5758E796A8}" dt="2021-11-27T00:44:16.705" v="2915" actId="21"/>
          <ac:spMkLst>
            <pc:docMk/>
            <pc:sldMk cId="0" sldId="261"/>
            <ac:spMk id="116" creationId="{00000000-0000-0000-0000-000000000000}"/>
          </ac:spMkLst>
        </pc:spChg>
        <pc:picChg chg="add mod">
          <ac:chgData name="Roy Mammen" userId="b13872cd8a800633" providerId="LiveId" clId="{E27E71E8-6E74-4C90-9D02-EA5758E796A8}" dt="2021-11-27T01:52:37.142" v="4066" actId="14100"/>
          <ac:picMkLst>
            <pc:docMk/>
            <pc:sldMk cId="0" sldId="261"/>
            <ac:picMk id="4" creationId="{7103D985-1116-4434-9EE5-FCB477AB2932}"/>
          </ac:picMkLst>
        </pc:picChg>
        <pc:picChg chg="add del mod">
          <ac:chgData name="Roy Mammen" userId="b13872cd8a800633" providerId="LiveId" clId="{E27E71E8-6E74-4C90-9D02-EA5758E796A8}" dt="2021-11-27T02:10:33.166" v="4084" actId="21"/>
          <ac:picMkLst>
            <pc:docMk/>
            <pc:sldMk cId="0" sldId="261"/>
            <ac:picMk id="6" creationId="{EABA8F9E-01EF-410F-857E-4064BC51949B}"/>
          </ac:picMkLst>
        </pc:picChg>
        <pc:picChg chg="add del mod">
          <ac:chgData name="Roy Mammen" userId="b13872cd8a800633" providerId="LiveId" clId="{E27E71E8-6E74-4C90-9D02-EA5758E796A8}" dt="2021-11-27T01:53:00.298" v="4070" actId="478"/>
          <ac:picMkLst>
            <pc:docMk/>
            <pc:sldMk cId="0" sldId="261"/>
            <ac:picMk id="9" creationId="{F8310B70-628D-4F41-989C-B38F410C43FF}"/>
          </ac:picMkLst>
        </pc:picChg>
        <pc:picChg chg="del mod">
          <ac:chgData name="Roy Mammen" userId="b13872cd8a800633" providerId="LiveId" clId="{E27E71E8-6E74-4C90-9D02-EA5758E796A8}" dt="2021-11-27T01:52:06.387" v="4059" actId="478"/>
          <ac:picMkLst>
            <pc:docMk/>
            <pc:sldMk cId="0" sldId="261"/>
            <ac:picMk id="117" creationId="{00000000-0000-0000-0000-000000000000}"/>
          </ac:picMkLst>
        </pc:picChg>
        <pc:picChg chg="del mod">
          <ac:chgData name="Roy Mammen" userId="b13872cd8a800633" providerId="LiveId" clId="{E27E71E8-6E74-4C90-9D02-EA5758E796A8}" dt="2021-11-26T21:29:55.353" v="1228" actId="478"/>
          <ac:picMkLst>
            <pc:docMk/>
            <pc:sldMk cId="0" sldId="261"/>
            <ac:picMk id="118" creationId="{00000000-0000-0000-0000-000000000000}"/>
          </ac:picMkLst>
        </pc:picChg>
      </pc:sldChg>
      <pc:sldChg chg="addSp delSp modSp mod ord modTransition modNotesTx">
        <pc:chgData name="Roy Mammen" userId="b13872cd8a800633" providerId="LiveId" clId="{E27E71E8-6E74-4C90-9D02-EA5758E796A8}" dt="2021-11-27T02:14:37.594" v="4428"/>
        <pc:sldMkLst>
          <pc:docMk/>
          <pc:sldMk cId="0" sldId="262"/>
        </pc:sldMkLst>
        <pc:spChg chg="add mod">
          <ac:chgData name="Roy Mammen" userId="b13872cd8a800633" providerId="LiveId" clId="{E27E71E8-6E74-4C90-9D02-EA5758E796A8}" dt="2021-11-27T00:45:50.791" v="2937" actId="207"/>
          <ac:spMkLst>
            <pc:docMk/>
            <pc:sldMk cId="0" sldId="262"/>
            <ac:spMk id="5" creationId="{FC84D860-54ED-4C0A-9D28-73EFFFFE7053}"/>
          </ac:spMkLst>
        </pc:spChg>
        <pc:spChg chg="mod">
          <ac:chgData name="Roy Mammen" userId="b13872cd8a800633" providerId="LiveId" clId="{E27E71E8-6E74-4C90-9D02-EA5758E796A8}" dt="2021-11-27T00:45:42.387" v="2935" actId="27636"/>
          <ac:spMkLst>
            <pc:docMk/>
            <pc:sldMk cId="0" sldId="262"/>
            <ac:spMk id="124" creationId="{00000000-0000-0000-0000-000000000000}"/>
          </ac:spMkLst>
        </pc:spChg>
        <pc:picChg chg="add mod">
          <ac:chgData name="Roy Mammen" userId="b13872cd8a800633" providerId="LiveId" clId="{E27E71E8-6E74-4C90-9D02-EA5758E796A8}" dt="2021-11-27T01:33:25.999" v="2945" actId="1076"/>
          <ac:picMkLst>
            <pc:docMk/>
            <pc:sldMk cId="0" sldId="262"/>
            <ac:picMk id="3" creationId="{0B5DEEBC-1CD0-4F8E-9249-E0B79358DD17}"/>
          </ac:picMkLst>
        </pc:picChg>
        <pc:picChg chg="del">
          <ac:chgData name="Roy Mammen" userId="b13872cd8a800633" providerId="LiveId" clId="{E27E71E8-6E74-4C90-9D02-EA5758E796A8}" dt="2021-11-27T01:31:33.756" v="2938" actId="478"/>
          <ac:picMkLst>
            <pc:docMk/>
            <pc:sldMk cId="0" sldId="262"/>
            <ac:picMk id="125" creationId="{00000000-0000-0000-0000-000000000000}"/>
          </ac:picMkLst>
        </pc:picChg>
      </pc:sldChg>
      <pc:sldChg chg="addSp delSp modSp mod modTransition modNotes">
        <pc:chgData name="Roy Mammen" userId="b13872cd8a800633" providerId="LiveId" clId="{E27E71E8-6E74-4C90-9D02-EA5758E796A8}" dt="2021-11-27T10:23:35.687" v="5545" actId="478"/>
        <pc:sldMkLst>
          <pc:docMk/>
          <pc:sldMk cId="0" sldId="263"/>
        </pc:sldMkLst>
        <pc:picChg chg="add del mod">
          <ac:chgData name="Roy Mammen" userId="b13872cd8a800633" providerId="LiveId" clId="{E27E71E8-6E74-4C90-9D02-EA5758E796A8}" dt="2021-11-27T10:23:35.687" v="5545" actId="478"/>
          <ac:picMkLst>
            <pc:docMk/>
            <pc:sldMk cId="0" sldId="263"/>
            <ac:picMk id="8" creationId="{051CBAB3-ACAC-4A57-9035-3A15E9368C7C}"/>
          </ac:picMkLst>
        </pc:picChg>
      </pc:sldChg>
      <pc:sldChg chg="modTransition">
        <pc:chgData name="Roy Mammen" userId="b13872cd8a800633" providerId="LiveId" clId="{E27E71E8-6E74-4C90-9D02-EA5758E796A8}" dt="2021-11-27T02:08:54.182" v="4078"/>
        <pc:sldMkLst>
          <pc:docMk/>
          <pc:sldMk cId="0" sldId="264"/>
        </pc:sldMkLst>
      </pc:sldChg>
      <pc:sldChg chg="modSp mod modTransition">
        <pc:chgData name="Roy Mammen" userId="b13872cd8a800633" providerId="LiveId" clId="{E27E71E8-6E74-4C90-9D02-EA5758E796A8}" dt="2021-11-27T07:52:25.230" v="5317" actId="20577"/>
        <pc:sldMkLst>
          <pc:docMk/>
          <pc:sldMk cId="0" sldId="265"/>
        </pc:sldMkLst>
        <pc:spChg chg="mod">
          <ac:chgData name="Roy Mammen" userId="b13872cd8a800633" providerId="LiveId" clId="{E27E71E8-6E74-4C90-9D02-EA5758E796A8}" dt="2021-11-27T07:52:25.230" v="5317" actId="20577"/>
          <ac:spMkLst>
            <pc:docMk/>
            <pc:sldMk cId="0" sldId="265"/>
            <ac:spMk id="147" creationId="{00000000-0000-0000-0000-000000000000}"/>
          </ac:spMkLst>
        </pc:spChg>
      </pc:sldChg>
      <pc:sldChg chg="addSp delSp modSp new mod modTransition">
        <pc:chgData name="Roy Mammen" userId="b13872cd8a800633" providerId="LiveId" clId="{E27E71E8-6E74-4C90-9D02-EA5758E796A8}" dt="2021-11-27T07:52:35.522" v="5318" actId="20577"/>
        <pc:sldMkLst>
          <pc:docMk/>
          <pc:sldMk cId="74682358" sldId="266"/>
        </pc:sldMkLst>
        <pc:spChg chg="mod">
          <ac:chgData name="Roy Mammen" userId="b13872cd8a800633" providerId="LiveId" clId="{E27E71E8-6E74-4C90-9D02-EA5758E796A8}" dt="2021-11-26T21:20:04.987" v="750" actId="20577"/>
          <ac:spMkLst>
            <pc:docMk/>
            <pc:sldMk cId="74682358" sldId="266"/>
            <ac:spMk id="2" creationId="{E30107FE-3F85-4465-93F6-27C7A36743E5}"/>
          </ac:spMkLst>
        </pc:spChg>
        <pc:spChg chg="mod">
          <ac:chgData name="Roy Mammen" userId="b13872cd8a800633" providerId="LiveId" clId="{E27E71E8-6E74-4C90-9D02-EA5758E796A8}" dt="2021-11-27T07:52:35.522" v="5318" actId="20577"/>
          <ac:spMkLst>
            <pc:docMk/>
            <pc:sldMk cId="74682358" sldId="266"/>
            <ac:spMk id="3" creationId="{B2F576E1-C01C-4A07-A74A-AEB2B76DCAC7}"/>
          </ac:spMkLst>
        </pc:spChg>
        <pc:picChg chg="add del mod">
          <ac:chgData name="Roy Mammen" userId="b13872cd8a800633" providerId="LiveId" clId="{E27E71E8-6E74-4C90-9D02-EA5758E796A8}" dt="2021-11-26T21:36:53.215" v="1270" actId="21"/>
          <ac:picMkLst>
            <pc:docMk/>
            <pc:sldMk cId="74682358" sldId="266"/>
            <ac:picMk id="5" creationId="{BC38A529-E3B3-4053-8DEF-0066E10710DE}"/>
          </ac:picMkLst>
        </pc:picChg>
      </pc:sldChg>
      <pc:sldChg chg="modSp new mod ord modTransition">
        <pc:chgData name="Roy Mammen" userId="b13872cd8a800633" providerId="LiveId" clId="{E27E71E8-6E74-4C90-9D02-EA5758E796A8}" dt="2021-11-27T06:56:58.893" v="5057" actId="20577"/>
        <pc:sldMkLst>
          <pc:docMk/>
          <pc:sldMk cId="2213347100" sldId="267"/>
        </pc:sldMkLst>
        <pc:spChg chg="mod">
          <ac:chgData name="Roy Mammen" userId="b13872cd8a800633" providerId="LiveId" clId="{E27E71E8-6E74-4C90-9D02-EA5758E796A8}" dt="2021-11-26T21:21:42.116" v="876" actId="20577"/>
          <ac:spMkLst>
            <pc:docMk/>
            <pc:sldMk cId="2213347100" sldId="267"/>
            <ac:spMk id="2" creationId="{D21553EC-DC24-4785-9B41-11BD01F23650}"/>
          </ac:spMkLst>
        </pc:spChg>
        <pc:spChg chg="mod">
          <ac:chgData name="Roy Mammen" userId="b13872cd8a800633" providerId="LiveId" clId="{E27E71E8-6E74-4C90-9D02-EA5758E796A8}" dt="2021-11-27T06:56:58.893" v="5057" actId="20577"/>
          <ac:spMkLst>
            <pc:docMk/>
            <pc:sldMk cId="2213347100" sldId="267"/>
            <ac:spMk id="3" creationId="{D2D92F28-D02C-4A9D-A078-266DC111D44C}"/>
          </ac:spMkLst>
        </pc:spChg>
      </pc:sldChg>
      <pc:sldChg chg="addSp modSp new mod ord modTransition">
        <pc:chgData name="Roy Mammen" userId="b13872cd8a800633" providerId="LiveId" clId="{E27E71E8-6E74-4C90-9D02-EA5758E796A8}" dt="2021-11-27T08:29:35.692" v="5408" actId="20577"/>
        <pc:sldMkLst>
          <pc:docMk/>
          <pc:sldMk cId="1006210043" sldId="268"/>
        </pc:sldMkLst>
        <pc:spChg chg="mod">
          <ac:chgData name="Roy Mammen" userId="b13872cd8a800633" providerId="LiveId" clId="{E27E71E8-6E74-4C90-9D02-EA5758E796A8}" dt="2021-11-26T21:22:52.454" v="1004" actId="20577"/>
          <ac:spMkLst>
            <pc:docMk/>
            <pc:sldMk cId="1006210043" sldId="268"/>
            <ac:spMk id="2" creationId="{58B33503-3833-4A58-BE93-276AE16432EF}"/>
          </ac:spMkLst>
        </pc:spChg>
        <pc:spChg chg="mod">
          <ac:chgData name="Roy Mammen" userId="b13872cd8a800633" providerId="LiveId" clId="{E27E71E8-6E74-4C90-9D02-EA5758E796A8}" dt="2021-11-27T08:29:35.692" v="5408" actId="20577"/>
          <ac:spMkLst>
            <pc:docMk/>
            <pc:sldMk cId="1006210043" sldId="268"/>
            <ac:spMk id="3" creationId="{13351DFC-37B1-45D9-981B-FC967666B7EF}"/>
          </ac:spMkLst>
        </pc:spChg>
        <pc:picChg chg="add mod">
          <ac:chgData name="Roy Mammen" userId="b13872cd8a800633" providerId="LiveId" clId="{E27E71E8-6E74-4C90-9D02-EA5758E796A8}" dt="2021-11-27T02:23:27.651" v="4618" actId="14100"/>
          <ac:picMkLst>
            <pc:docMk/>
            <pc:sldMk cId="1006210043" sldId="268"/>
            <ac:picMk id="4" creationId="{57A591BC-C24A-46E4-82B5-FFEC5E3412DD}"/>
          </ac:picMkLst>
        </pc:picChg>
      </pc:sldChg>
      <pc:sldChg chg="addSp delSp modSp new mod modTransition">
        <pc:chgData name="Roy Mammen" userId="b13872cd8a800633" providerId="LiveId" clId="{E27E71E8-6E74-4C90-9D02-EA5758E796A8}" dt="2021-11-27T02:08:54.182" v="4078"/>
        <pc:sldMkLst>
          <pc:docMk/>
          <pc:sldMk cId="1179037570" sldId="269"/>
        </pc:sldMkLst>
        <pc:spChg chg="mod">
          <ac:chgData name="Roy Mammen" userId="b13872cd8a800633" providerId="LiveId" clId="{E27E71E8-6E74-4C90-9D02-EA5758E796A8}" dt="2021-11-27T00:43:51.443" v="2911"/>
          <ac:spMkLst>
            <pc:docMk/>
            <pc:sldMk cId="1179037570" sldId="269"/>
            <ac:spMk id="2" creationId="{BE8494B0-F45F-4C0B-B21F-E685625DAB5D}"/>
          </ac:spMkLst>
        </pc:spChg>
        <pc:spChg chg="mod">
          <ac:chgData name="Roy Mammen" userId="b13872cd8a800633" providerId="LiveId" clId="{E27E71E8-6E74-4C90-9D02-EA5758E796A8}" dt="2021-11-27T00:43:11.466" v="2904" actId="20577"/>
          <ac:spMkLst>
            <pc:docMk/>
            <pc:sldMk cId="1179037570" sldId="269"/>
            <ac:spMk id="3" creationId="{AAF7413B-2E19-4108-970B-D415D0F6FF1D}"/>
          </ac:spMkLst>
        </pc:spChg>
        <pc:spChg chg="add del mod">
          <ac:chgData name="Roy Mammen" userId="b13872cd8a800633" providerId="LiveId" clId="{E27E71E8-6E74-4C90-9D02-EA5758E796A8}" dt="2021-11-27T00:43:37.358" v="2909"/>
          <ac:spMkLst>
            <pc:docMk/>
            <pc:sldMk cId="1179037570" sldId="269"/>
            <ac:spMk id="6" creationId="{F5EE6969-A059-42F1-9696-2B82CBE1B424}"/>
          </ac:spMkLst>
        </pc:spChg>
        <pc:spChg chg="add mod">
          <ac:chgData name="Roy Mammen" userId="b13872cd8a800633" providerId="LiveId" clId="{E27E71E8-6E74-4C90-9D02-EA5758E796A8}" dt="2021-11-27T00:45:00.378" v="2931" actId="20577"/>
          <ac:spMkLst>
            <pc:docMk/>
            <pc:sldMk cId="1179037570" sldId="269"/>
            <ac:spMk id="7" creationId="{B55FA2FD-E8F3-4AC7-8D92-0F27A43C39E9}"/>
          </ac:spMkLst>
        </pc:spChg>
        <pc:picChg chg="add mod">
          <ac:chgData name="Roy Mammen" userId="b13872cd8a800633" providerId="LiveId" clId="{E27E71E8-6E74-4C90-9D02-EA5758E796A8}" dt="2021-11-27T00:43:00.536" v="2900" actId="1076"/>
          <ac:picMkLst>
            <pc:docMk/>
            <pc:sldMk cId="1179037570" sldId="269"/>
            <ac:picMk id="5" creationId="{52E49853-87A5-4253-990A-FC25F31D93CC}"/>
          </ac:picMkLst>
        </pc:picChg>
      </pc:sldChg>
      <pc:sldChg chg="addSp delSp modSp new mod modNotesTx">
        <pc:chgData name="Roy Mammen" userId="b13872cd8a800633" providerId="LiveId" clId="{E27E71E8-6E74-4C90-9D02-EA5758E796A8}" dt="2021-11-27T08:28:44.558" v="5397" actId="20577"/>
        <pc:sldMkLst>
          <pc:docMk/>
          <pc:sldMk cId="3947080779" sldId="270"/>
        </pc:sldMkLst>
        <pc:spChg chg="mod">
          <ac:chgData name="Roy Mammen" userId="b13872cd8a800633" providerId="LiveId" clId="{E27E71E8-6E74-4C90-9D02-EA5758E796A8}" dt="2021-11-27T08:28:44.558" v="5397" actId="20577"/>
          <ac:spMkLst>
            <pc:docMk/>
            <pc:sldMk cId="3947080779" sldId="270"/>
            <ac:spMk id="2" creationId="{F301BEB9-E29B-4681-80A1-0B6D01438139}"/>
          </ac:spMkLst>
        </pc:spChg>
        <pc:spChg chg="add del mod">
          <ac:chgData name="Roy Mammen" userId="b13872cd8a800633" providerId="LiveId" clId="{E27E71E8-6E74-4C90-9D02-EA5758E796A8}" dt="2021-11-27T02:11:13.322" v="4095" actId="20577"/>
          <ac:spMkLst>
            <pc:docMk/>
            <pc:sldMk cId="3947080779" sldId="270"/>
            <ac:spMk id="3" creationId="{0BC6FD46-3802-4B34-9C88-D2ED587DA28C}"/>
          </ac:spMkLst>
        </pc:spChg>
        <pc:spChg chg="add del mod">
          <ac:chgData name="Roy Mammen" userId="b13872cd8a800633" providerId="LiveId" clId="{E27E71E8-6E74-4C90-9D02-EA5758E796A8}" dt="2021-11-27T02:10:52.727" v="4089"/>
          <ac:spMkLst>
            <pc:docMk/>
            <pc:sldMk cId="3947080779" sldId="270"/>
            <ac:spMk id="5" creationId="{2EAB0569-E651-416D-B5ED-0E10226CE6FC}"/>
          </ac:spMkLst>
        </pc:spChg>
        <pc:spChg chg="add del mod">
          <ac:chgData name="Roy Mammen" userId="b13872cd8a800633" providerId="LiveId" clId="{E27E71E8-6E74-4C90-9D02-EA5758E796A8}" dt="2021-11-27T02:11:04.872" v="4092"/>
          <ac:spMkLst>
            <pc:docMk/>
            <pc:sldMk cId="3947080779" sldId="270"/>
            <ac:spMk id="6" creationId="{F05C8F83-D0E1-4FE3-8820-B70F0DF1F24D}"/>
          </ac:spMkLst>
        </pc:spChg>
        <pc:spChg chg="add mod">
          <ac:chgData name="Roy Mammen" userId="b13872cd8a800633" providerId="LiveId" clId="{E27E71E8-6E74-4C90-9D02-EA5758E796A8}" dt="2021-11-27T02:11:11.414" v="4094" actId="1076"/>
          <ac:spMkLst>
            <pc:docMk/>
            <pc:sldMk cId="3947080779" sldId="270"/>
            <ac:spMk id="7" creationId="{F3A8172E-6D2E-4660-87E7-ECED078C15CE}"/>
          </ac:spMkLst>
        </pc:spChg>
        <pc:picChg chg="add mod">
          <ac:chgData name="Roy Mammen" userId="b13872cd8a800633" providerId="LiveId" clId="{E27E71E8-6E74-4C90-9D02-EA5758E796A8}" dt="2021-11-27T02:10:37.334" v="4087" actId="1076"/>
          <ac:picMkLst>
            <pc:docMk/>
            <pc:sldMk cId="3947080779" sldId="270"/>
            <ac:picMk id="4" creationId="{C53345D8-352F-44E2-9A3D-902C17D34D9F}"/>
          </ac:picMkLst>
        </pc:picChg>
      </pc:sldChg>
      <pc:sldChg chg="add ord">
        <pc:chgData name="Roy Mammen" userId="b13872cd8a800633" providerId="LiveId" clId="{E27E71E8-6E74-4C90-9D02-EA5758E796A8}" dt="2021-11-27T08:29:43.024" v="5410"/>
        <pc:sldMkLst>
          <pc:docMk/>
          <pc:sldMk cId="40775849" sldId="271"/>
        </pc:sldMkLst>
      </pc:sldChg>
      <pc:sldMasterChg chg="modTransition modSldLayout">
        <pc:chgData name="Roy Mammen" userId="b13872cd8a800633" providerId="LiveId" clId="{E27E71E8-6E74-4C90-9D02-EA5758E796A8}" dt="2021-11-27T02:08:54.182" v="4078"/>
        <pc:sldMasterMkLst>
          <pc:docMk/>
          <pc:sldMasterMk cId="0" sldId="2147483659"/>
        </pc:sldMasterMkLst>
        <pc:sldLayoutChg chg="modTransition">
          <pc:chgData name="Roy Mammen" userId="b13872cd8a800633" providerId="LiveId" clId="{E27E71E8-6E74-4C90-9D02-EA5758E796A8}" dt="2021-11-27T02:08:54.182" v="4078"/>
          <pc:sldLayoutMkLst>
            <pc:docMk/>
            <pc:sldMasterMk cId="0" sldId="2147483659"/>
            <pc:sldLayoutMk cId="0" sldId="2147483648"/>
          </pc:sldLayoutMkLst>
        </pc:sldLayoutChg>
        <pc:sldLayoutChg chg="modTransition">
          <pc:chgData name="Roy Mammen" userId="b13872cd8a800633" providerId="LiveId" clId="{E27E71E8-6E74-4C90-9D02-EA5758E796A8}" dt="2021-11-27T02:08:54.182" v="4078"/>
          <pc:sldLayoutMkLst>
            <pc:docMk/>
            <pc:sldMasterMk cId="0" sldId="2147483659"/>
            <pc:sldLayoutMk cId="0" sldId="2147483649"/>
          </pc:sldLayoutMkLst>
        </pc:sldLayoutChg>
        <pc:sldLayoutChg chg="modTransition">
          <pc:chgData name="Roy Mammen" userId="b13872cd8a800633" providerId="LiveId" clId="{E27E71E8-6E74-4C90-9D02-EA5758E796A8}" dt="2021-11-27T02:08:54.182" v="4078"/>
          <pc:sldLayoutMkLst>
            <pc:docMk/>
            <pc:sldMasterMk cId="0" sldId="2147483659"/>
            <pc:sldLayoutMk cId="0" sldId="2147483650"/>
          </pc:sldLayoutMkLst>
        </pc:sldLayoutChg>
        <pc:sldLayoutChg chg="modTransition">
          <pc:chgData name="Roy Mammen" userId="b13872cd8a800633" providerId="LiveId" clId="{E27E71E8-6E74-4C90-9D02-EA5758E796A8}" dt="2021-11-27T02:08:54.182" v="4078"/>
          <pc:sldLayoutMkLst>
            <pc:docMk/>
            <pc:sldMasterMk cId="0" sldId="2147483659"/>
            <pc:sldLayoutMk cId="0" sldId="2147483651"/>
          </pc:sldLayoutMkLst>
        </pc:sldLayoutChg>
        <pc:sldLayoutChg chg="modTransition">
          <pc:chgData name="Roy Mammen" userId="b13872cd8a800633" providerId="LiveId" clId="{E27E71E8-6E74-4C90-9D02-EA5758E796A8}" dt="2021-11-27T02:08:54.182" v="4078"/>
          <pc:sldLayoutMkLst>
            <pc:docMk/>
            <pc:sldMasterMk cId="0" sldId="2147483659"/>
            <pc:sldLayoutMk cId="0" sldId="2147483652"/>
          </pc:sldLayoutMkLst>
        </pc:sldLayoutChg>
        <pc:sldLayoutChg chg="modTransition">
          <pc:chgData name="Roy Mammen" userId="b13872cd8a800633" providerId="LiveId" clId="{E27E71E8-6E74-4C90-9D02-EA5758E796A8}" dt="2021-11-27T02:08:54.182" v="4078"/>
          <pc:sldLayoutMkLst>
            <pc:docMk/>
            <pc:sldMasterMk cId="0" sldId="2147483659"/>
            <pc:sldLayoutMk cId="0" sldId="2147483653"/>
          </pc:sldLayoutMkLst>
        </pc:sldLayoutChg>
        <pc:sldLayoutChg chg="modTransition">
          <pc:chgData name="Roy Mammen" userId="b13872cd8a800633" providerId="LiveId" clId="{E27E71E8-6E74-4C90-9D02-EA5758E796A8}" dt="2021-11-27T02:08:54.182" v="4078"/>
          <pc:sldLayoutMkLst>
            <pc:docMk/>
            <pc:sldMasterMk cId="0" sldId="2147483659"/>
            <pc:sldLayoutMk cId="0" sldId="2147483654"/>
          </pc:sldLayoutMkLst>
        </pc:sldLayoutChg>
        <pc:sldLayoutChg chg="modTransition">
          <pc:chgData name="Roy Mammen" userId="b13872cd8a800633" providerId="LiveId" clId="{E27E71E8-6E74-4C90-9D02-EA5758E796A8}" dt="2021-11-27T02:08:54.182" v="4078"/>
          <pc:sldLayoutMkLst>
            <pc:docMk/>
            <pc:sldMasterMk cId="0" sldId="2147483659"/>
            <pc:sldLayoutMk cId="0" sldId="2147483655"/>
          </pc:sldLayoutMkLst>
        </pc:sldLayoutChg>
        <pc:sldLayoutChg chg="modTransition">
          <pc:chgData name="Roy Mammen" userId="b13872cd8a800633" providerId="LiveId" clId="{E27E71E8-6E74-4C90-9D02-EA5758E796A8}" dt="2021-11-27T02:08:54.182" v="4078"/>
          <pc:sldLayoutMkLst>
            <pc:docMk/>
            <pc:sldMasterMk cId="0" sldId="2147483659"/>
            <pc:sldLayoutMk cId="0" sldId="2147483656"/>
          </pc:sldLayoutMkLst>
        </pc:sldLayoutChg>
        <pc:sldLayoutChg chg="modTransition">
          <pc:chgData name="Roy Mammen" userId="b13872cd8a800633" providerId="LiveId" clId="{E27E71E8-6E74-4C90-9D02-EA5758E796A8}" dt="2021-11-27T02:08:54.182" v="4078"/>
          <pc:sldLayoutMkLst>
            <pc:docMk/>
            <pc:sldMasterMk cId="0" sldId="2147483659"/>
            <pc:sldLayoutMk cId="0" sldId="2147483657"/>
          </pc:sldLayoutMkLst>
        </pc:sldLayoutChg>
        <pc:sldLayoutChg chg="modTransition">
          <pc:chgData name="Roy Mammen" userId="b13872cd8a800633" providerId="LiveId" clId="{E27E71E8-6E74-4C90-9D02-EA5758E796A8}" dt="2021-11-27T02:08:54.182" v="4078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be7c0b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be7c0b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be7c0bb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be7c0bb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2001-02 and 2008-10 decreased mean temperature. Correlates to lower </a:t>
            </a:r>
            <a:r>
              <a:rPr lang="en-US" dirty="0" err="1"/>
              <a:t>stockmarket</a:t>
            </a:r>
            <a:r>
              <a:rPr lang="en-US" dirty="0"/>
              <a:t> index. </a:t>
            </a:r>
          </a:p>
          <a:p>
            <a:r>
              <a:rPr lang="en-US" dirty="0"/>
              <a:t>2020-2021 decreased mean temperature Correlates to lockdown during pandemic</a:t>
            </a:r>
          </a:p>
        </p:txBody>
      </p:sp>
    </p:spTree>
    <p:extLst>
      <p:ext uri="{BB962C8B-B14F-4D97-AF65-F5344CB8AC3E}">
        <p14:creationId xmlns:p14="http://schemas.microsoft.com/office/powerpoint/2010/main" val="49309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91f0cda0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91f0cda0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91f0cda0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391f0cda0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91f0cda0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391f0cda0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91f0cda0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91f0cda0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91f0cda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91f0cda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2001-02 and 2008-10 decreased mean temperature. Correlates to lower </a:t>
            </a:r>
            <a:r>
              <a:rPr lang="en-US" dirty="0" err="1"/>
              <a:t>stockmarket</a:t>
            </a:r>
            <a:r>
              <a:rPr lang="en-US" dirty="0"/>
              <a:t> index. </a:t>
            </a:r>
          </a:p>
          <a:p>
            <a:r>
              <a:rPr lang="en-US" dirty="0"/>
              <a:t>2020-2021 decreased mean temperature Correlates to lockdown during pandemic</a:t>
            </a:r>
          </a:p>
        </p:txBody>
      </p:sp>
    </p:spTree>
    <p:extLst>
      <p:ext uri="{BB962C8B-B14F-4D97-AF65-F5344CB8AC3E}">
        <p14:creationId xmlns:p14="http://schemas.microsoft.com/office/powerpoint/2010/main" val="6388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91f0cda0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91f0cda0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 can see there is a strong correlation with health of economy and/or stock market index. Example 2002-03 and 2008-10 time-frame for a period of recession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Also 2020-2021 the downward trend is related to lockdown and decreased human activity doing un-necessary driving around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91f0cda0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391f0cda0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developers/data-data-products-draft-api-strate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pa.gov/outdoor-air-quality-data/download-daily-data" TargetMode="External"/><Relationship Id="rId4" Type="http://schemas.openxmlformats.org/officeDocument/2006/relationships/hyperlink" Target="https://www.epa.gov/outdoor-air-quality-da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Climate Change. (REAL STORY)</a:t>
            </a:r>
            <a:br>
              <a:rPr lang="en" sz="2800" dirty="0"/>
            </a:br>
            <a:r>
              <a:rPr lang="en" sz="2800" dirty="0"/>
              <a:t>Correlate City Temperature Data - </a:t>
            </a:r>
            <a:br>
              <a:rPr lang="en" sz="2800" dirty="0"/>
            </a:br>
            <a:r>
              <a:rPr lang="en" sz="2800" dirty="0"/>
              <a:t>          With Green Energy Initiatives adopted by City.</a:t>
            </a:r>
            <a:endParaRPr sz="28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32"/>
            <a:ext cx="82221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97" dirty="0"/>
              <a:t>Roy Mammen</a:t>
            </a:r>
            <a:endParaRPr sz="1597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97" dirty="0"/>
              <a:t>Nov 26th </a:t>
            </a:r>
            <a:endParaRPr sz="1597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46925" y="57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Temperature Correlation with Air Quality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Air Quality PM2.5, PM10, NO2 and SO2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5" y="566400"/>
            <a:ext cx="4081549" cy="21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575" y="601650"/>
            <a:ext cx="4015501" cy="21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25" y="2969949"/>
            <a:ext cx="3469624" cy="185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0575" y="2969950"/>
            <a:ext cx="3332200" cy="17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Technologies/Languages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Python/Pandas/MathPlotLib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Flask/HTML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VS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Jupyter NoteBook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PostgressSQL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- RandomForestRegressor 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Languages Tools Used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Process	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processing:  Pandas techniques/Spreadsheets/APIs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Feature Selection/Explanation of model: 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Phase#1: RandomForestRergerssor</a:t>
            </a:r>
            <a:endParaRPr sz="13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Reason to take this approach was to first establish city temperature trends given  qir quality indicator, population growth and geographic location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way model should predict the outcome of a given sample when the output variable</a:t>
            </a:r>
            <a:endParaRPr sz="11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Phase#2: Integrate more cities establish trends.</a:t>
            </a:r>
          </a:p>
          <a:p>
            <a:pPr lvl="2" indent="-311150">
              <a:buSzPts val="1300"/>
              <a:buChar char="○"/>
            </a:pPr>
            <a:r>
              <a:rPr lang="en" sz="1300" dirty="0"/>
              <a:t>Inspect if we can prevent and reverse higher temperature trends?</a:t>
            </a:r>
            <a:endParaRPr sz="13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Training of Model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80/20 split of cleaned data was used. 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the training data to find the values of coefficients b0/b1 to make reasonable predictions for future.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07FE-3F85-4465-93F6-27C7A367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76E1-C01C-4A07-A74A-AEB2B76DC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Difficulty finding Data related to green energy initiatives.</a:t>
            </a:r>
          </a:p>
          <a:p>
            <a:r>
              <a:rPr lang="en-US" dirty="0"/>
              <a:t>Finding reliable data for AQI indicators took more time than normal.</a:t>
            </a:r>
          </a:p>
          <a:p>
            <a:pPr lvl="1"/>
            <a:r>
              <a:rPr lang="en-US" dirty="0"/>
              <a:t>Validating data was a good approach before integrating into ML Model.</a:t>
            </a:r>
          </a:p>
          <a:p>
            <a:pPr lvl="1"/>
            <a:r>
              <a:rPr lang="en-US" dirty="0"/>
              <a:t>Some time was lost while looking for sufficiently clean data on cities. </a:t>
            </a:r>
          </a:p>
          <a:p>
            <a:pPr marL="596900" lvl="1" indent="0">
              <a:buNone/>
            </a:pPr>
            <a:r>
              <a:rPr lang="en-US" dirty="0"/>
              <a:t>	Cities were identified in phase-1, with high population and sufficient AQI data availability.</a:t>
            </a:r>
          </a:p>
          <a:p>
            <a:r>
              <a:rPr lang="en-US" dirty="0"/>
              <a:t>Lack of time/Time management issues.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2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53EC-DC24-4785-9B41-11BD01F2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2F28-D02C-4A9D-A078-266DC111D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Add/integrate wind speed data to Los Angeles ML model.</a:t>
            </a:r>
          </a:p>
          <a:p>
            <a:r>
              <a:rPr lang="en-US" dirty="0"/>
              <a:t>Add integrate Unemployment index to model for better correlation.</a:t>
            </a:r>
          </a:p>
          <a:p>
            <a:pPr lvl="1"/>
            <a:r>
              <a:rPr lang="en-US" dirty="0"/>
              <a:t>Decreased human activity during overall high unemployment, decreased temperature.</a:t>
            </a:r>
          </a:p>
          <a:p>
            <a:pPr lvl="1"/>
            <a:r>
              <a:rPr lang="en-US" dirty="0"/>
              <a:t>Decreased human activity during pandemic period.</a:t>
            </a:r>
          </a:p>
          <a:p>
            <a:r>
              <a:rPr lang="en-US" dirty="0"/>
              <a:t>Integrate more cities, at least two more in </a:t>
            </a:r>
          </a:p>
          <a:p>
            <a:pPr lvl="1"/>
            <a:r>
              <a:rPr lang="en-US" dirty="0"/>
              <a:t>Northern Hemisphere</a:t>
            </a:r>
          </a:p>
          <a:p>
            <a:pPr lvl="1"/>
            <a:r>
              <a:rPr lang="en-US" dirty="0"/>
              <a:t>Southern Hemisphere</a:t>
            </a:r>
          </a:p>
          <a:p>
            <a:pPr lvl="1"/>
            <a:r>
              <a:rPr lang="en-US" dirty="0"/>
              <a:t>Key findings in increased human activity should show up with other cities as well.</a:t>
            </a:r>
          </a:p>
          <a:p>
            <a:r>
              <a:rPr lang="en-US" dirty="0"/>
              <a:t>Find City Air conditioner/Refrigerator use data and integrate into ML model</a:t>
            </a:r>
          </a:p>
          <a:p>
            <a:r>
              <a:rPr lang="en-US" dirty="0"/>
              <a:t>Correlate amount of meat consumption, daily per capita to see if there is a correlation.</a:t>
            </a:r>
          </a:p>
          <a:p>
            <a:r>
              <a:rPr lang="en-US" dirty="0"/>
              <a:t>Automation by Integrate APIs</a:t>
            </a:r>
          </a:p>
        </p:txBody>
      </p:sp>
    </p:spTree>
    <p:extLst>
      <p:ext uri="{BB962C8B-B14F-4D97-AF65-F5344CB8AC3E}">
        <p14:creationId xmlns:p14="http://schemas.microsoft.com/office/powerpoint/2010/main" val="2213347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BEB9-E29B-4681-80A1-0B6D0143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Strong Correlation With Jobs &amp; City Temperature.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6FD46-3802-4B34-9C88-D2ED587DA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53345D8-352F-44E2-9A3D-902C17D34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0187"/>
            <a:ext cx="8973220" cy="1345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A8172E-6D2E-4660-87E7-ECED078C15CE}"/>
              </a:ext>
            </a:extLst>
          </p:cNvPr>
          <p:cNvSpPr/>
          <p:nvPr/>
        </p:nvSpPr>
        <p:spPr>
          <a:xfrm>
            <a:off x="1891765" y="3370795"/>
            <a:ext cx="4696197" cy="237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Los Angeles city Temperature highs Year over Year. </a:t>
            </a:r>
          </a:p>
        </p:txBody>
      </p:sp>
    </p:spTree>
    <p:extLst>
      <p:ext uri="{BB962C8B-B14F-4D97-AF65-F5344CB8AC3E}">
        <p14:creationId xmlns:p14="http://schemas.microsoft.com/office/powerpoint/2010/main" val="40775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3503-3833-4A58-BE93-276AE164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51DFC-37B1-45D9-981B-FC967666B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Green Energy initiatives may be helping!!</a:t>
            </a:r>
          </a:p>
          <a:p>
            <a:r>
              <a:rPr lang="en-US" dirty="0"/>
              <a:t>Los Angeles mean temperature shows a rising trend &amp; contributing to global climate change.</a:t>
            </a:r>
          </a:p>
          <a:p>
            <a:r>
              <a:rPr lang="en-US" dirty="0"/>
              <a:t>We have to self regulate on energy usage.</a:t>
            </a:r>
          </a:p>
          <a:p>
            <a:pPr lvl="1"/>
            <a:r>
              <a:rPr lang="en-US" dirty="0"/>
              <a:t>switch to more greener alternatives</a:t>
            </a:r>
          </a:p>
          <a:p>
            <a:pPr lvl="1"/>
            <a:r>
              <a:rPr lang="en-US" dirty="0"/>
              <a:t>reduce dependence on energy.</a:t>
            </a:r>
          </a:p>
          <a:p>
            <a:r>
              <a:rPr lang="en-US" dirty="0"/>
              <a:t>Human activity factors strong indications</a:t>
            </a:r>
          </a:p>
          <a:p>
            <a:pPr lvl="1"/>
            <a:r>
              <a:rPr lang="en-US" dirty="0"/>
              <a:t>2002-03, 2008-10 Decrease in Los Angeles mean</a:t>
            </a:r>
          </a:p>
          <a:p>
            <a:pPr marL="596900" lvl="1" indent="0">
              <a:buNone/>
            </a:pPr>
            <a:r>
              <a:rPr lang="en-US" dirty="0"/>
              <a:t>	temperature. Correlates with high unemployment</a:t>
            </a:r>
          </a:p>
          <a:p>
            <a:pPr lvl="1"/>
            <a:r>
              <a:rPr lang="en-US" dirty="0"/>
              <a:t>2020-2021 Decrease in Los Angeles mean temperature. </a:t>
            </a:r>
          </a:p>
          <a:p>
            <a:pPr marL="596900" lvl="1" indent="0">
              <a:buNone/>
            </a:pPr>
            <a:r>
              <a:rPr lang="en-US" dirty="0"/>
              <a:t>	Correlates - lockdown during pandemic</a:t>
            </a:r>
          </a:p>
          <a:p>
            <a:r>
              <a:rPr lang="en-US" dirty="0"/>
              <a:t>Drive only for good reason. </a:t>
            </a:r>
          </a:p>
          <a:p>
            <a:r>
              <a:rPr lang="en-US" dirty="0"/>
              <a:t>Work more from home for sake of our kids!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57A591BC-C24A-46E4-82B5-FFEC5E34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614" y="2888228"/>
            <a:ext cx="3612204" cy="20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1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Topic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" dirty="0"/>
              <a:t>Can we predict weekly mean temperature of Cities, given </a:t>
            </a:r>
          </a:p>
          <a:p>
            <a:pPr marL="742950" lvl="1" indent="-285750">
              <a:spcBef>
                <a:spcPts val="1200"/>
              </a:spcBef>
            </a:pPr>
            <a:r>
              <a:rPr lang="en" dirty="0"/>
              <a:t>Air Quality Indicator (AQI)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" sz="1100" dirty="0"/>
              <a:t>i)SO2 	ii)NO2 	iii)CO	 iv)PM2.5  	v)PM10 </a:t>
            </a:r>
          </a:p>
          <a:p>
            <a:pPr marL="742950" lvl="1" indent="-285750">
              <a:spcBef>
                <a:spcPts val="1200"/>
              </a:spcBef>
            </a:pPr>
            <a:r>
              <a:rPr lang="en" dirty="0"/>
              <a:t>Population</a:t>
            </a:r>
          </a:p>
          <a:p>
            <a:pPr marL="742950" lvl="1" indent="-285750">
              <a:spcBef>
                <a:spcPts val="1200"/>
              </a:spcBef>
            </a:pPr>
            <a:r>
              <a:rPr lang="en" dirty="0"/>
              <a:t>City Location</a:t>
            </a:r>
          </a:p>
          <a:p>
            <a:pPr marL="742950" lvl="1" indent="-285750">
              <a:spcBef>
                <a:spcPts val="1200"/>
              </a:spcBef>
            </a:pPr>
            <a:r>
              <a:rPr lang="en" dirty="0"/>
              <a:t>Wind Speeds</a:t>
            </a:r>
          </a:p>
          <a:p>
            <a:pPr marL="742950" lvl="1" indent="-285750">
              <a:spcBef>
                <a:spcPts val="1200"/>
              </a:spcBef>
            </a:pPr>
            <a:r>
              <a:rPr lang="en" dirty="0"/>
              <a:t>Time of Year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4F73E5E-B693-4D6A-9092-32DA2205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384" y="1795182"/>
            <a:ext cx="3657312" cy="2118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Reason For Topic Selection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Global Warming is a reality &amp; showing as natural calamities, world-wide.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How to educate ourselves further with examples and ML. (Or is it complex?)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Select few metropolitan cities in Northern and Souther Hemispheres. </a:t>
            </a:r>
            <a:endParaRPr dirty="0"/>
          </a:p>
          <a:p>
            <a:pPr marL="742950" lvl="1" indent="-285750">
              <a:spcBef>
                <a:spcPts val="1200"/>
              </a:spcBef>
            </a:pPr>
            <a:r>
              <a:rPr lang="en" dirty="0"/>
              <a:t>See if average Temperature in these cities are trending high?</a:t>
            </a:r>
            <a:endParaRPr dirty="0"/>
          </a:p>
          <a:p>
            <a:pPr marL="742950" lvl="1" indent="-285750">
              <a:spcBef>
                <a:spcPts val="1200"/>
              </a:spcBef>
            </a:pPr>
            <a:r>
              <a:rPr lang="en" dirty="0"/>
              <a:t>Is reduced greenhouse gasses really helping reduce city temperature Trends?</a:t>
            </a:r>
          </a:p>
          <a:p>
            <a:pPr marL="742950" lvl="1" indent="-285750">
              <a:spcBef>
                <a:spcPts val="1200"/>
              </a:spcBef>
            </a:pPr>
            <a:r>
              <a:rPr lang="en" dirty="0"/>
              <a:t>Conclude if Green Energy initiative is helping reduce mean temperature in a city?</a:t>
            </a:r>
            <a:endParaRPr lang="en-US" dirty="0"/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      </a:t>
            </a:r>
            <a:r>
              <a:rPr lang="en-US" sz="1200" i="1" dirty="0"/>
              <a:t>Assumption : Air quality Indicator should reflect – Green energy Initiatives.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F5850-7730-4F32-9DC5-F1544B6A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130" y="3708257"/>
            <a:ext cx="3008870" cy="1201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of Data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943897"/>
            <a:ext cx="8520600" cy="3624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City temperature Kaggle Data.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United States Environmental Protection Agency – Data sets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Data &amp; Data Products: Draft API Strategy | US EPA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Air Data: Air Quality Data Collected at Outdoor Monitors Across the US | US EPA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Download Daily Data | US EPA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US Census Bureau and other Population Data sets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Activity : Download, Clean, Visualize data, from these trusted source.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Phase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699" y="1229875"/>
            <a:ext cx="7606615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Isolated 4 cities for this project 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Los Angeles, CA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London, Great Britain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Sydney, Austrailia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Brasilia, Brazil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Difficulty to collect valid data from several locations, plus time involved in cleaning data, it was decided to restrict to Los Angeles.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Once data was downloaded, following visualizations helped confirm correlation.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78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Phase : Inspect trends correlation.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616625"/>
            <a:ext cx="9030600" cy="43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/>
              <a:t>          </a:t>
            </a:r>
            <a:endParaRPr sz="11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B5854-8313-4A99-A9FF-7D6052288855}"/>
              </a:ext>
            </a:extLst>
          </p:cNvPr>
          <p:cNvSpPr/>
          <p:nvPr/>
        </p:nvSpPr>
        <p:spPr>
          <a:xfrm>
            <a:off x="1788004" y="4012821"/>
            <a:ext cx="4696197" cy="237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Los Angeles city Temperature highs Year over Year.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103D985-1116-4434-9EE5-FCB477AB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29" y="726497"/>
            <a:ext cx="6377858" cy="3205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BEB9-E29B-4681-80A1-0B6D0143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Analysis Mean City Temperature.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6FD46-3802-4B34-9C88-D2ED587DA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53345D8-352F-44E2-9A3D-902C17D34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0187"/>
            <a:ext cx="8973220" cy="1345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A8172E-6D2E-4660-87E7-ECED078C15CE}"/>
              </a:ext>
            </a:extLst>
          </p:cNvPr>
          <p:cNvSpPr/>
          <p:nvPr/>
        </p:nvSpPr>
        <p:spPr>
          <a:xfrm>
            <a:off x="1891765" y="3370795"/>
            <a:ext cx="4696197" cy="237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Los Angeles city Temperature highs Year over Year. </a:t>
            </a:r>
          </a:p>
        </p:txBody>
      </p:sp>
    </p:spTree>
    <p:extLst>
      <p:ext uri="{BB962C8B-B14F-4D97-AF65-F5344CB8AC3E}">
        <p14:creationId xmlns:p14="http://schemas.microsoft.com/office/powerpoint/2010/main" val="3947080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Phase : Seasonal Highs Year over Year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50" dirty="0"/>
          </a:p>
          <a:p>
            <a:pPr marL="4572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84D860-54ED-4C0A-9D28-73EFFFFE7053}"/>
              </a:ext>
            </a:extLst>
          </p:cNvPr>
          <p:cNvSpPr/>
          <p:nvPr/>
        </p:nvSpPr>
        <p:spPr>
          <a:xfrm>
            <a:off x="1747210" y="4199634"/>
            <a:ext cx="5282855" cy="237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Spring, Summer, Fall Winter Increase trends in Temperature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B5DEEBC-1CD0-4F8E-9249-E0B79358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42" y="1020479"/>
            <a:ext cx="5952589" cy="3179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94B0-F45F-4C0B-B21F-E685625D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Analysis Phase : Inspect trends correlation.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7413B-2E19-4108-970B-D415D0F6F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49853-87A5-4253-990A-FC25F31D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72" y="1044860"/>
            <a:ext cx="4736435" cy="35240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5FA2FD-E8F3-4AC7-8D92-0F27A43C39E9}"/>
              </a:ext>
            </a:extLst>
          </p:cNvPr>
          <p:cNvSpPr/>
          <p:nvPr/>
        </p:nvSpPr>
        <p:spPr>
          <a:xfrm>
            <a:off x="1747210" y="4199634"/>
            <a:ext cx="5282855" cy="237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2"/>
                </a:solidFill>
              </a:rPr>
              <a:t>3D Plot of Temperature variation vs Population Y o Y</a:t>
            </a:r>
          </a:p>
        </p:txBody>
      </p:sp>
    </p:spTree>
    <p:extLst>
      <p:ext uri="{BB962C8B-B14F-4D97-AF65-F5344CB8AC3E}">
        <p14:creationId xmlns:p14="http://schemas.microsoft.com/office/powerpoint/2010/main" val="1179037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896</Words>
  <Application>Microsoft Office PowerPoint</Application>
  <PresentationFormat>On-screen Show (16:9)</PresentationFormat>
  <Paragraphs>127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Roboto</vt:lpstr>
      <vt:lpstr>Geometric</vt:lpstr>
      <vt:lpstr>Climate Change. (REAL STORY) Correlate City Temperature Data -            With Green Energy Initiatives adopted by City.</vt:lpstr>
      <vt:lpstr>Select Topic</vt:lpstr>
      <vt:lpstr>Reason For Topic Selection</vt:lpstr>
      <vt:lpstr>Source of Data</vt:lpstr>
      <vt:lpstr>Analysis Phase</vt:lpstr>
      <vt:lpstr>Analysis Phase : Inspect trends correlation.</vt:lpstr>
      <vt:lpstr>Initial Analysis Mean City Temperature.</vt:lpstr>
      <vt:lpstr>Analysis Phase : Seasonal Highs Year over Year</vt:lpstr>
      <vt:lpstr>Analysis Phase : Inspect trends correlation.</vt:lpstr>
      <vt:lpstr>Analysis : Temperature Correlation with Air Quality</vt:lpstr>
      <vt:lpstr>Technologies Languages Tools Used</vt:lpstr>
      <vt:lpstr>Machine Learning Process </vt:lpstr>
      <vt:lpstr>Challenges</vt:lpstr>
      <vt:lpstr>Enhancements</vt:lpstr>
      <vt:lpstr>Strong Correlation With Jobs &amp; City Temperature.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Change. (REAL STORY) Correlate City Temperature Data -                        With Adopted Green Energy Initiatives.</dc:title>
  <cp:lastModifiedBy>Roy Mammen</cp:lastModifiedBy>
  <cp:revision>1</cp:revision>
  <dcterms:modified xsi:type="dcterms:W3CDTF">2021-11-27T10:23:45Z</dcterms:modified>
</cp:coreProperties>
</file>