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DF99-5B29-A44D-3C18-9FB01AC02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D6744-3EAA-BE6F-0695-8A795A38D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B3431-9D6B-F3CA-3982-554108E3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E0D6-C973-40BF-AAF8-5576955F2D4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53397-993D-466C-C5BE-23A5B129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1CB34-7A9E-8C99-BF2E-96C2FA76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7C7E-CE99-43F4-A031-B75E72608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74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3C93-16A6-4C95-1DF6-23522947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9DB6B-A5CB-88AB-1771-D6D022BBB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474B6-1F27-E52E-A72E-CD276BA9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E0D6-C973-40BF-AAF8-5576955F2D4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ABDC8-14BA-220D-C72A-24075589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2304E-45B0-5A54-D0A2-B03F14BD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7C7E-CE99-43F4-A031-B75E72608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64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F2EBE-AABF-BA30-FA83-82B8015BB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601FB-49D1-EB3C-A342-72F2B17E3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0EEDD-7336-79F0-593C-CF29B831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E0D6-C973-40BF-AAF8-5576955F2D4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8C5BC-B4D5-570B-DD40-7D60B00C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34E90-7DE4-33CD-B58A-655126BC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7C7E-CE99-43F4-A031-B75E72608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9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D6D6-2769-D8A2-A348-141D8DDA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83654-2716-A4D5-4265-AA4BED9B5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91F93-809F-1B9D-D0FA-74DD9751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E0D6-C973-40BF-AAF8-5576955F2D4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78790-06F2-EBDB-FD60-91252061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4AF1F-1618-6C25-4F8B-5ECF0B04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7C7E-CE99-43F4-A031-B75E72608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99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0E9F-8AEF-FA14-668C-2D497E09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7458B-9BF4-D6C9-3C81-6021E1A9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EF497-BE00-A09C-7F6D-671FF8F2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E0D6-C973-40BF-AAF8-5576955F2D4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39B5A-B165-C661-D1CD-6F6B7029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7A490-8BA9-BC63-E244-585F1B7E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7C7E-CE99-43F4-A031-B75E72608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35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7BDB-68C9-2ECB-B51C-662846FB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97A00-FD64-D752-0B59-5757BC785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AD479-ED66-E8F1-B26B-5CC3426A9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DB97F-28D0-15E3-4765-B6CC9A4D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E0D6-C973-40BF-AAF8-5576955F2D4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036DF-AEDA-FBD0-61FE-E7E98E46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E9D5B-067F-E92F-0F13-D304A72C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7C7E-CE99-43F4-A031-B75E72608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97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FB80-379C-162C-AD8A-407681DE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AB70E-9290-2B75-97EF-89FC47029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FDA03-EA28-1EA5-9992-A2629975E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E23E1-24A9-E2B4-1CA5-B53A49C46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8A00D-6A7C-0014-9D25-4865CCAAE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F48D5-B972-B8EE-E88C-92F20B8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E0D6-C973-40BF-AAF8-5576955F2D4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D4275-1A09-5613-B941-F9B630C9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78B92-21A6-0826-EE86-DBEE4C6C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7C7E-CE99-43F4-A031-B75E72608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0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BB36-D287-CBF1-ADB9-3A744AB8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D22B2-8647-9430-9EA5-60096FC6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E0D6-C973-40BF-AAF8-5576955F2D4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5DFA-6E56-B6EB-4C5F-C6B94CED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F7CBD-3FD9-F94E-7D88-84EB027B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7C7E-CE99-43F4-A031-B75E72608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01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768A5-5DC4-083E-2903-D32DEA0F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E0D6-C973-40BF-AAF8-5576955F2D4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422DB-EB96-DD0F-BDC1-0FEC270F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D8A9F-BBB9-9B6F-281C-6F22DB11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7C7E-CE99-43F4-A031-B75E72608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2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67AC-3B7C-F4B4-56C3-E12DB266D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6675-DEBE-057F-A5E1-82F6C5CBF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8B060-BF3F-FB70-49DC-B84DD4BC6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31C1A-F6FC-D2DF-7F93-621A19B8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E0D6-C973-40BF-AAF8-5576955F2D4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BBBF0-A047-4C6E-683E-C6CCEB2D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F294C-6157-7D94-C257-6B4B3BF8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7C7E-CE99-43F4-A031-B75E72608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36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D50D-0900-0A66-C8E0-64791C46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BC0D5A-1454-E378-54B7-CD750EB6B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A3CBF-E851-D21F-F485-956E6E3DC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69573-821E-40DE-E3DA-F39585C3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E0D6-C973-40BF-AAF8-5576955F2D4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ABDEA-7190-DD04-75E0-1FC56F5F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B8B8D-2F62-9351-9237-575E0D1A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7C7E-CE99-43F4-A031-B75E72608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8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762F0-B085-F229-D226-7FD0D615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3421D-E6BE-3449-B36B-B6FDE42DD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F4DFA-48D5-8C0B-92EE-1ED6C40B0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3E0D6-C973-40BF-AAF8-5576955F2D48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8EED3-A62E-98BE-B70B-248F8C59F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8451A-BA62-5E93-8EAE-DF8900581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77C7E-CE99-43F4-A031-B75E72608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51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F3DF15-AAC0-32B0-BB6D-CD397E44D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560" y="3602038"/>
            <a:ext cx="10952480" cy="1655762"/>
          </a:xfrm>
        </p:spPr>
        <p:txBody>
          <a:bodyPr/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https://drive.google.com/open?id=16RQztUqCfJOlbooHqYlJrp6Q7iL65uZB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A2C6DB-C04E-F5E5-0D96-87169518D43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265680" y="2165718"/>
            <a:ext cx="47371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Download the dataset from the link below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05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Unicode MS</vt:lpstr>
      <vt:lpstr>Calibri</vt:lpstr>
      <vt:lpstr>Calibri Light</vt:lpstr>
      <vt:lpstr>Office Theme</vt:lpstr>
      <vt:lpstr>Download the dataset from the link below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Download the dataset from the link below </dc:title>
  <dc:creator>roy benjamin</dc:creator>
  <cp:lastModifiedBy>roy benjamin</cp:lastModifiedBy>
  <cp:revision>1</cp:revision>
  <dcterms:created xsi:type="dcterms:W3CDTF">2024-03-04T07:08:22Z</dcterms:created>
  <dcterms:modified xsi:type="dcterms:W3CDTF">2024-03-04T07:08:23Z</dcterms:modified>
</cp:coreProperties>
</file>