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7B7622-5381-4273-B8AA-0CF6C2BCCEB7}"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9D09FC-2C68-42E5-885D-48E8B3EFF730}" type="slidenum">
              <a:rPr lang="en-US" smtClean="0"/>
              <a:t>‹#›</a:t>
            </a:fld>
            <a:endParaRPr lang="en-US"/>
          </a:p>
        </p:txBody>
      </p:sp>
    </p:spTree>
    <p:extLst>
      <p:ext uri="{BB962C8B-B14F-4D97-AF65-F5344CB8AC3E}">
        <p14:creationId xmlns:p14="http://schemas.microsoft.com/office/powerpoint/2010/main" val="304539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8D66-7EF4-C371-EB71-9A4F0A61F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C5F3D0-6CD6-56B5-C01B-090EAF2A2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A4C1FD-1D44-828E-B427-711C29A753AF}"/>
              </a:ext>
            </a:extLst>
          </p:cNvPr>
          <p:cNvSpPr>
            <a:spLocks noGrp="1"/>
          </p:cNvSpPr>
          <p:nvPr>
            <p:ph type="dt" sz="half" idx="10"/>
          </p:nvPr>
        </p:nvSpPr>
        <p:spPr/>
        <p:txBody>
          <a:bodyPr/>
          <a:lstStyle/>
          <a:p>
            <a:fld id="{BBF0839E-2723-4E3C-9E20-9549C4A864B3}" type="datetime1">
              <a:rPr lang="en-US" smtClean="0"/>
              <a:t>12/15/2024</a:t>
            </a:fld>
            <a:endParaRPr lang="en-US"/>
          </a:p>
        </p:txBody>
      </p:sp>
      <p:sp>
        <p:nvSpPr>
          <p:cNvPr id="5" name="Footer Placeholder 4">
            <a:extLst>
              <a:ext uri="{FF2B5EF4-FFF2-40B4-BE49-F238E27FC236}">
                <a16:creationId xmlns:a16="http://schemas.microsoft.com/office/drawing/2014/main" id="{93203268-E807-2BA7-AF53-C97E28C40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12B3B-7C52-55BA-2499-E8A91A086886}"/>
              </a:ext>
            </a:extLst>
          </p:cNvPr>
          <p:cNvSpPr>
            <a:spLocks noGrp="1"/>
          </p:cNvSpPr>
          <p:nvPr>
            <p:ph type="sldNum" sz="quarter" idx="12"/>
          </p:nvPr>
        </p:nvSpPr>
        <p:spPr/>
        <p:txBody>
          <a:bodyPr/>
          <a:lstStyle/>
          <a:p>
            <a:fld id="{A8C9F581-1022-4035-87E7-600E58F1BAFA}" type="slidenum">
              <a:rPr lang="en-US" smtClean="0"/>
              <a:t>‹#›</a:t>
            </a:fld>
            <a:endParaRPr lang="en-US"/>
          </a:p>
        </p:txBody>
      </p:sp>
    </p:spTree>
    <p:extLst>
      <p:ext uri="{BB962C8B-B14F-4D97-AF65-F5344CB8AC3E}">
        <p14:creationId xmlns:p14="http://schemas.microsoft.com/office/powerpoint/2010/main" val="56760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0E42-8529-E0C4-1DFA-1ECCF5E129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169313-7ABD-1BD0-3AD0-BC7A4BAD60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60CD0-5010-CAB8-AF3E-F1736AA5047B}"/>
              </a:ext>
            </a:extLst>
          </p:cNvPr>
          <p:cNvSpPr>
            <a:spLocks noGrp="1"/>
          </p:cNvSpPr>
          <p:nvPr>
            <p:ph type="dt" sz="half" idx="10"/>
          </p:nvPr>
        </p:nvSpPr>
        <p:spPr/>
        <p:txBody>
          <a:bodyPr/>
          <a:lstStyle/>
          <a:p>
            <a:fld id="{7F13D333-7E9A-4750-8202-1189874E6791}" type="datetime1">
              <a:rPr lang="en-US" smtClean="0"/>
              <a:t>12/15/2024</a:t>
            </a:fld>
            <a:endParaRPr lang="en-US"/>
          </a:p>
        </p:txBody>
      </p:sp>
      <p:sp>
        <p:nvSpPr>
          <p:cNvPr id="5" name="Footer Placeholder 4">
            <a:extLst>
              <a:ext uri="{FF2B5EF4-FFF2-40B4-BE49-F238E27FC236}">
                <a16:creationId xmlns:a16="http://schemas.microsoft.com/office/drawing/2014/main" id="{7EC5268F-C28F-FB15-AF37-C0C93B254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D3AD0-DDED-EAB0-553F-0C7D86D1A6DC}"/>
              </a:ext>
            </a:extLst>
          </p:cNvPr>
          <p:cNvSpPr>
            <a:spLocks noGrp="1"/>
          </p:cNvSpPr>
          <p:nvPr>
            <p:ph type="sldNum" sz="quarter" idx="12"/>
          </p:nvPr>
        </p:nvSpPr>
        <p:spPr/>
        <p:txBody>
          <a:bodyPr/>
          <a:lstStyle/>
          <a:p>
            <a:fld id="{A8C9F581-1022-4035-87E7-600E58F1BAFA}" type="slidenum">
              <a:rPr lang="en-US" smtClean="0"/>
              <a:t>‹#›</a:t>
            </a:fld>
            <a:endParaRPr lang="en-US"/>
          </a:p>
        </p:txBody>
      </p:sp>
    </p:spTree>
    <p:extLst>
      <p:ext uri="{BB962C8B-B14F-4D97-AF65-F5344CB8AC3E}">
        <p14:creationId xmlns:p14="http://schemas.microsoft.com/office/powerpoint/2010/main" val="18205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EAAD0-4E76-1424-084A-3A17B8FCBF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57DC24-8490-7E7F-1DCE-EF49828153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CABDDA-CC73-8249-7A7B-093C65904A3A}"/>
              </a:ext>
            </a:extLst>
          </p:cNvPr>
          <p:cNvSpPr>
            <a:spLocks noGrp="1"/>
          </p:cNvSpPr>
          <p:nvPr>
            <p:ph type="dt" sz="half" idx="10"/>
          </p:nvPr>
        </p:nvSpPr>
        <p:spPr/>
        <p:txBody>
          <a:bodyPr/>
          <a:lstStyle/>
          <a:p>
            <a:fld id="{9D2FE5A1-9C1B-429D-AA2B-27B7A3BE6100}" type="datetime1">
              <a:rPr lang="en-US" smtClean="0"/>
              <a:t>12/15/2024</a:t>
            </a:fld>
            <a:endParaRPr lang="en-US"/>
          </a:p>
        </p:txBody>
      </p:sp>
      <p:sp>
        <p:nvSpPr>
          <p:cNvPr id="5" name="Footer Placeholder 4">
            <a:extLst>
              <a:ext uri="{FF2B5EF4-FFF2-40B4-BE49-F238E27FC236}">
                <a16:creationId xmlns:a16="http://schemas.microsoft.com/office/drawing/2014/main" id="{1A103D56-F158-6D42-BB1C-9D24EF73C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C5348-0456-DCD4-FDA9-C5B63AC20903}"/>
              </a:ext>
            </a:extLst>
          </p:cNvPr>
          <p:cNvSpPr>
            <a:spLocks noGrp="1"/>
          </p:cNvSpPr>
          <p:nvPr>
            <p:ph type="sldNum" sz="quarter" idx="12"/>
          </p:nvPr>
        </p:nvSpPr>
        <p:spPr/>
        <p:txBody>
          <a:bodyPr/>
          <a:lstStyle/>
          <a:p>
            <a:fld id="{A8C9F581-1022-4035-87E7-600E58F1BAFA}" type="slidenum">
              <a:rPr lang="en-US" smtClean="0"/>
              <a:t>‹#›</a:t>
            </a:fld>
            <a:endParaRPr lang="en-US"/>
          </a:p>
        </p:txBody>
      </p:sp>
    </p:spTree>
    <p:extLst>
      <p:ext uri="{BB962C8B-B14F-4D97-AF65-F5344CB8AC3E}">
        <p14:creationId xmlns:p14="http://schemas.microsoft.com/office/powerpoint/2010/main" val="424353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F02A-D4E8-1E39-C22D-EB36EA68EE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50C8E9-A71A-639D-36FE-0D450DF628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B33C8-BDF3-AEF7-3177-EC256D85216A}"/>
              </a:ext>
            </a:extLst>
          </p:cNvPr>
          <p:cNvSpPr>
            <a:spLocks noGrp="1"/>
          </p:cNvSpPr>
          <p:nvPr>
            <p:ph type="dt" sz="half" idx="10"/>
          </p:nvPr>
        </p:nvSpPr>
        <p:spPr/>
        <p:txBody>
          <a:bodyPr/>
          <a:lstStyle/>
          <a:p>
            <a:fld id="{0970B486-0AA2-42F5-AF07-D6E36D421777}" type="datetime1">
              <a:rPr lang="en-US" smtClean="0"/>
              <a:t>12/15/2024</a:t>
            </a:fld>
            <a:endParaRPr lang="en-US"/>
          </a:p>
        </p:txBody>
      </p:sp>
      <p:sp>
        <p:nvSpPr>
          <p:cNvPr id="5" name="Footer Placeholder 4">
            <a:extLst>
              <a:ext uri="{FF2B5EF4-FFF2-40B4-BE49-F238E27FC236}">
                <a16:creationId xmlns:a16="http://schemas.microsoft.com/office/drawing/2014/main" id="{854FE925-8F82-A85F-DE52-3E84AFE83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6D1D8E-1515-B00B-DFAA-D4D436C17D32}"/>
              </a:ext>
            </a:extLst>
          </p:cNvPr>
          <p:cNvSpPr>
            <a:spLocks noGrp="1"/>
          </p:cNvSpPr>
          <p:nvPr>
            <p:ph type="sldNum" sz="quarter" idx="12"/>
          </p:nvPr>
        </p:nvSpPr>
        <p:spPr/>
        <p:txBody>
          <a:bodyPr/>
          <a:lstStyle/>
          <a:p>
            <a:fld id="{A8C9F581-1022-4035-87E7-600E58F1BAFA}" type="slidenum">
              <a:rPr lang="en-US" smtClean="0"/>
              <a:t>‹#›</a:t>
            </a:fld>
            <a:endParaRPr lang="en-US"/>
          </a:p>
        </p:txBody>
      </p:sp>
    </p:spTree>
    <p:extLst>
      <p:ext uri="{BB962C8B-B14F-4D97-AF65-F5344CB8AC3E}">
        <p14:creationId xmlns:p14="http://schemas.microsoft.com/office/powerpoint/2010/main" val="33479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B44F-298B-2280-45AA-0E245E92C4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1A9257-95A3-0F36-CF6D-1AFE18ABB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53371D-111A-3B0B-0311-21ED8502A424}"/>
              </a:ext>
            </a:extLst>
          </p:cNvPr>
          <p:cNvSpPr>
            <a:spLocks noGrp="1"/>
          </p:cNvSpPr>
          <p:nvPr>
            <p:ph type="dt" sz="half" idx="10"/>
          </p:nvPr>
        </p:nvSpPr>
        <p:spPr/>
        <p:txBody>
          <a:bodyPr/>
          <a:lstStyle/>
          <a:p>
            <a:fld id="{B21EBEBA-F7F3-477F-86F1-B3B24249F69E}" type="datetime1">
              <a:rPr lang="en-US" smtClean="0"/>
              <a:t>12/15/2024</a:t>
            </a:fld>
            <a:endParaRPr lang="en-US"/>
          </a:p>
        </p:txBody>
      </p:sp>
      <p:sp>
        <p:nvSpPr>
          <p:cNvPr id="5" name="Footer Placeholder 4">
            <a:extLst>
              <a:ext uri="{FF2B5EF4-FFF2-40B4-BE49-F238E27FC236}">
                <a16:creationId xmlns:a16="http://schemas.microsoft.com/office/drawing/2014/main" id="{E6E1BC40-17DC-A661-5F1F-763FEC5B4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B7F07-681B-3842-D27E-7C7A5AB6B153}"/>
              </a:ext>
            </a:extLst>
          </p:cNvPr>
          <p:cNvSpPr>
            <a:spLocks noGrp="1"/>
          </p:cNvSpPr>
          <p:nvPr>
            <p:ph type="sldNum" sz="quarter" idx="12"/>
          </p:nvPr>
        </p:nvSpPr>
        <p:spPr/>
        <p:txBody>
          <a:bodyPr/>
          <a:lstStyle/>
          <a:p>
            <a:fld id="{A8C9F581-1022-4035-87E7-600E58F1BAFA}" type="slidenum">
              <a:rPr lang="en-US" smtClean="0"/>
              <a:t>‹#›</a:t>
            </a:fld>
            <a:endParaRPr lang="en-US"/>
          </a:p>
        </p:txBody>
      </p:sp>
    </p:spTree>
    <p:extLst>
      <p:ext uri="{BB962C8B-B14F-4D97-AF65-F5344CB8AC3E}">
        <p14:creationId xmlns:p14="http://schemas.microsoft.com/office/powerpoint/2010/main" val="261092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72F2-FAFB-8D8A-436E-538788FE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967D8F-FFD1-6305-FEF5-0375BE7C9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C0A71C-A9C4-091C-E34F-1FB67F3EF2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C30D95-4233-A096-4A5E-D917C23D8EA7}"/>
              </a:ext>
            </a:extLst>
          </p:cNvPr>
          <p:cNvSpPr>
            <a:spLocks noGrp="1"/>
          </p:cNvSpPr>
          <p:nvPr>
            <p:ph type="dt" sz="half" idx="10"/>
          </p:nvPr>
        </p:nvSpPr>
        <p:spPr/>
        <p:txBody>
          <a:bodyPr/>
          <a:lstStyle/>
          <a:p>
            <a:fld id="{1177B2FB-1709-4E2C-BB91-FCA6F80934E4}" type="datetime1">
              <a:rPr lang="en-US" smtClean="0"/>
              <a:t>12/15/2024</a:t>
            </a:fld>
            <a:endParaRPr lang="en-US"/>
          </a:p>
        </p:txBody>
      </p:sp>
      <p:sp>
        <p:nvSpPr>
          <p:cNvPr id="6" name="Footer Placeholder 5">
            <a:extLst>
              <a:ext uri="{FF2B5EF4-FFF2-40B4-BE49-F238E27FC236}">
                <a16:creationId xmlns:a16="http://schemas.microsoft.com/office/drawing/2014/main" id="{627A4ED6-1CA9-3B4F-76E0-0D9DB1C8FE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57130-1173-528D-3E77-DFCFCBF2033B}"/>
              </a:ext>
            </a:extLst>
          </p:cNvPr>
          <p:cNvSpPr>
            <a:spLocks noGrp="1"/>
          </p:cNvSpPr>
          <p:nvPr>
            <p:ph type="sldNum" sz="quarter" idx="12"/>
          </p:nvPr>
        </p:nvSpPr>
        <p:spPr/>
        <p:txBody>
          <a:bodyPr/>
          <a:lstStyle/>
          <a:p>
            <a:fld id="{A8C9F581-1022-4035-87E7-600E58F1BAFA}" type="slidenum">
              <a:rPr lang="en-US" smtClean="0"/>
              <a:t>‹#›</a:t>
            </a:fld>
            <a:endParaRPr lang="en-US"/>
          </a:p>
        </p:txBody>
      </p:sp>
    </p:spTree>
    <p:extLst>
      <p:ext uri="{BB962C8B-B14F-4D97-AF65-F5344CB8AC3E}">
        <p14:creationId xmlns:p14="http://schemas.microsoft.com/office/powerpoint/2010/main" val="143608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3D14-5DDC-7761-9740-A4C46E9A9D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6A498A-8A3C-7423-736F-7759666551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F1579F-0F03-294E-5EF8-BF33B924D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6C0595-7415-75C3-EA3F-E5CC3B0F7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DA3D47-D75A-7420-A6C4-3F214179D1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3B25B-0C61-393D-0164-0AA6A665EA44}"/>
              </a:ext>
            </a:extLst>
          </p:cNvPr>
          <p:cNvSpPr>
            <a:spLocks noGrp="1"/>
          </p:cNvSpPr>
          <p:nvPr>
            <p:ph type="dt" sz="half" idx="10"/>
          </p:nvPr>
        </p:nvSpPr>
        <p:spPr/>
        <p:txBody>
          <a:bodyPr/>
          <a:lstStyle/>
          <a:p>
            <a:fld id="{DB7632A8-FFF3-4758-A9D0-A2C610EF1BB0}" type="datetime1">
              <a:rPr lang="en-US" smtClean="0"/>
              <a:t>12/15/2024</a:t>
            </a:fld>
            <a:endParaRPr lang="en-US"/>
          </a:p>
        </p:txBody>
      </p:sp>
      <p:sp>
        <p:nvSpPr>
          <p:cNvPr id="8" name="Footer Placeholder 7">
            <a:extLst>
              <a:ext uri="{FF2B5EF4-FFF2-40B4-BE49-F238E27FC236}">
                <a16:creationId xmlns:a16="http://schemas.microsoft.com/office/drawing/2014/main" id="{AC7257B0-F7DD-E8CD-28CE-78BD3FE177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C1947B-2ADB-9AAD-CA76-D059A5562000}"/>
              </a:ext>
            </a:extLst>
          </p:cNvPr>
          <p:cNvSpPr>
            <a:spLocks noGrp="1"/>
          </p:cNvSpPr>
          <p:nvPr>
            <p:ph type="sldNum" sz="quarter" idx="12"/>
          </p:nvPr>
        </p:nvSpPr>
        <p:spPr/>
        <p:txBody>
          <a:bodyPr/>
          <a:lstStyle/>
          <a:p>
            <a:fld id="{A8C9F581-1022-4035-87E7-600E58F1BAFA}" type="slidenum">
              <a:rPr lang="en-US" smtClean="0"/>
              <a:t>‹#›</a:t>
            </a:fld>
            <a:endParaRPr lang="en-US"/>
          </a:p>
        </p:txBody>
      </p:sp>
    </p:spTree>
    <p:extLst>
      <p:ext uri="{BB962C8B-B14F-4D97-AF65-F5344CB8AC3E}">
        <p14:creationId xmlns:p14="http://schemas.microsoft.com/office/powerpoint/2010/main" val="237981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68CE-A8E6-C74D-54E0-8083999091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CAEB8F-1DFB-E65D-BD59-78CE7B3449C5}"/>
              </a:ext>
            </a:extLst>
          </p:cNvPr>
          <p:cNvSpPr>
            <a:spLocks noGrp="1"/>
          </p:cNvSpPr>
          <p:nvPr>
            <p:ph type="dt" sz="half" idx="10"/>
          </p:nvPr>
        </p:nvSpPr>
        <p:spPr/>
        <p:txBody>
          <a:bodyPr/>
          <a:lstStyle/>
          <a:p>
            <a:fld id="{AD740194-8694-42CB-BACB-4CAA6706104F}" type="datetime1">
              <a:rPr lang="en-US" smtClean="0"/>
              <a:t>12/15/2024</a:t>
            </a:fld>
            <a:endParaRPr lang="en-US"/>
          </a:p>
        </p:txBody>
      </p:sp>
      <p:sp>
        <p:nvSpPr>
          <p:cNvPr id="4" name="Footer Placeholder 3">
            <a:extLst>
              <a:ext uri="{FF2B5EF4-FFF2-40B4-BE49-F238E27FC236}">
                <a16:creationId xmlns:a16="http://schemas.microsoft.com/office/drawing/2014/main" id="{BFA4BF55-0CE6-AA54-AC88-CFC43DC82C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CF6BF3-24F8-1985-6A6E-F953D5BF24A3}"/>
              </a:ext>
            </a:extLst>
          </p:cNvPr>
          <p:cNvSpPr>
            <a:spLocks noGrp="1"/>
          </p:cNvSpPr>
          <p:nvPr>
            <p:ph type="sldNum" sz="quarter" idx="12"/>
          </p:nvPr>
        </p:nvSpPr>
        <p:spPr/>
        <p:txBody>
          <a:bodyPr/>
          <a:lstStyle/>
          <a:p>
            <a:fld id="{A8C9F581-1022-4035-87E7-600E58F1BAFA}" type="slidenum">
              <a:rPr lang="en-US" smtClean="0"/>
              <a:t>‹#›</a:t>
            </a:fld>
            <a:endParaRPr lang="en-US"/>
          </a:p>
        </p:txBody>
      </p:sp>
    </p:spTree>
    <p:extLst>
      <p:ext uri="{BB962C8B-B14F-4D97-AF65-F5344CB8AC3E}">
        <p14:creationId xmlns:p14="http://schemas.microsoft.com/office/powerpoint/2010/main" val="218556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8BFB89-FD52-5FEA-E5DA-155B3D5C380D}"/>
              </a:ext>
            </a:extLst>
          </p:cNvPr>
          <p:cNvSpPr>
            <a:spLocks noGrp="1"/>
          </p:cNvSpPr>
          <p:nvPr>
            <p:ph type="dt" sz="half" idx="10"/>
          </p:nvPr>
        </p:nvSpPr>
        <p:spPr/>
        <p:txBody>
          <a:bodyPr/>
          <a:lstStyle/>
          <a:p>
            <a:fld id="{4E997DAC-5B10-4935-BF35-1C2259F711CC}" type="datetime1">
              <a:rPr lang="en-US" smtClean="0"/>
              <a:t>12/15/2024</a:t>
            </a:fld>
            <a:endParaRPr lang="en-US"/>
          </a:p>
        </p:txBody>
      </p:sp>
      <p:sp>
        <p:nvSpPr>
          <p:cNvPr id="3" name="Footer Placeholder 2">
            <a:extLst>
              <a:ext uri="{FF2B5EF4-FFF2-40B4-BE49-F238E27FC236}">
                <a16:creationId xmlns:a16="http://schemas.microsoft.com/office/drawing/2014/main" id="{EA945664-0FFA-018A-B57E-2D1546D673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466FE9-E253-E371-81F9-946017F281F3}"/>
              </a:ext>
            </a:extLst>
          </p:cNvPr>
          <p:cNvSpPr>
            <a:spLocks noGrp="1"/>
          </p:cNvSpPr>
          <p:nvPr>
            <p:ph type="sldNum" sz="quarter" idx="12"/>
          </p:nvPr>
        </p:nvSpPr>
        <p:spPr/>
        <p:txBody>
          <a:bodyPr/>
          <a:lstStyle/>
          <a:p>
            <a:fld id="{A8C9F581-1022-4035-87E7-600E58F1BAFA}" type="slidenum">
              <a:rPr lang="en-US" smtClean="0"/>
              <a:t>‹#›</a:t>
            </a:fld>
            <a:endParaRPr lang="en-US"/>
          </a:p>
        </p:txBody>
      </p:sp>
    </p:spTree>
    <p:extLst>
      <p:ext uri="{BB962C8B-B14F-4D97-AF65-F5344CB8AC3E}">
        <p14:creationId xmlns:p14="http://schemas.microsoft.com/office/powerpoint/2010/main" val="251740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E21D-069C-B382-A9DA-37F70AE96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7C21BF-49F7-DF7F-B76E-A0BF8E86FF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A79A90-6713-384E-636C-A35D0863B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429FD5-6072-C53D-B1FD-62898ACDCFFE}"/>
              </a:ext>
            </a:extLst>
          </p:cNvPr>
          <p:cNvSpPr>
            <a:spLocks noGrp="1"/>
          </p:cNvSpPr>
          <p:nvPr>
            <p:ph type="dt" sz="half" idx="10"/>
          </p:nvPr>
        </p:nvSpPr>
        <p:spPr/>
        <p:txBody>
          <a:bodyPr/>
          <a:lstStyle/>
          <a:p>
            <a:fld id="{4AE1D5D7-F2C9-4D41-8740-CFF8D5F4FA7C}" type="datetime1">
              <a:rPr lang="en-US" smtClean="0"/>
              <a:t>12/15/2024</a:t>
            </a:fld>
            <a:endParaRPr lang="en-US"/>
          </a:p>
        </p:txBody>
      </p:sp>
      <p:sp>
        <p:nvSpPr>
          <p:cNvPr id="6" name="Footer Placeholder 5">
            <a:extLst>
              <a:ext uri="{FF2B5EF4-FFF2-40B4-BE49-F238E27FC236}">
                <a16:creationId xmlns:a16="http://schemas.microsoft.com/office/drawing/2014/main" id="{9EB2CC20-C116-FAE5-F742-CDDBFDEF0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EF299D-17BA-3CB9-7C15-0F6CB86F8A06}"/>
              </a:ext>
            </a:extLst>
          </p:cNvPr>
          <p:cNvSpPr>
            <a:spLocks noGrp="1"/>
          </p:cNvSpPr>
          <p:nvPr>
            <p:ph type="sldNum" sz="quarter" idx="12"/>
          </p:nvPr>
        </p:nvSpPr>
        <p:spPr/>
        <p:txBody>
          <a:bodyPr/>
          <a:lstStyle/>
          <a:p>
            <a:fld id="{A8C9F581-1022-4035-87E7-600E58F1BAFA}" type="slidenum">
              <a:rPr lang="en-US" smtClean="0"/>
              <a:t>‹#›</a:t>
            </a:fld>
            <a:endParaRPr lang="en-US"/>
          </a:p>
        </p:txBody>
      </p:sp>
    </p:spTree>
    <p:extLst>
      <p:ext uri="{BB962C8B-B14F-4D97-AF65-F5344CB8AC3E}">
        <p14:creationId xmlns:p14="http://schemas.microsoft.com/office/powerpoint/2010/main" val="56732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496C-2CAB-4F30-C630-0B350AADE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E07A47-53E1-2399-63DC-78D1392381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117E11-DAB6-716E-7C8B-A14A61A87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1F61F-E3D8-06F7-D6A8-A10643AC355F}"/>
              </a:ext>
            </a:extLst>
          </p:cNvPr>
          <p:cNvSpPr>
            <a:spLocks noGrp="1"/>
          </p:cNvSpPr>
          <p:nvPr>
            <p:ph type="dt" sz="half" idx="10"/>
          </p:nvPr>
        </p:nvSpPr>
        <p:spPr/>
        <p:txBody>
          <a:bodyPr/>
          <a:lstStyle/>
          <a:p>
            <a:fld id="{DFD0F38A-2915-49DA-A7FD-AD70DCBE1130}" type="datetime1">
              <a:rPr lang="en-US" smtClean="0"/>
              <a:t>12/15/2024</a:t>
            </a:fld>
            <a:endParaRPr lang="en-US"/>
          </a:p>
        </p:txBody>
      </p:sp>
      <p:sp>
        <p:nvSpPr>
          <p:cNvPr id="6" name="Footer Placeholder 5">
            <a:extLst>
              <a:ext uri="{FF2B5EF4-FFF2-40B4-BE49-F238E27FC236}">
                <a16:creationId xmlns:a16="http://schemas.microsoft.com/office/drawing/2014/main" id="{DAB10A83-F22F-4CB7-4534-7BEE0DA80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754959-A66D-0E7D-C06C-569C0E24475C}"/>
              </a:ext>
            </a:extLst>
          </p:cNvPr>
          <p:cNvSpPr>
            <a:spLocks noGrp="1"/>
          </p:cNvSpPr>
          <p:nvPr>
            <p:ph type="sldNum" sz="quarter" idx="12"/>
          </p:nvPr>
        </p:nvSpPr>
        <p:spPr/>
        <p:txBody>
          <a:bodyPr/>
          <a:lstStyle/>
          <a:p>
            <a:fld id="{A8C9F581-1022-4035-87E7-600E58F1BAFA}" type="slidenum">
              <a:rPr lang="en-US" smtClean="0"/>
              <a:t>‹#›</a:t>
            </a:fld>
            <a:endParaRPr lang="en-US"/>
          </a:p>
        </p:txBody>
      </p:sp>
    </p:spTree>
    <p:extLst>
      <p:ext uri="{BB962C8B-B14F-4D97-AF65-F5344CB8AC3E}">
        <p14:creationId xmlns:p14="http://schemas.microsoft.com/office/powerpoint/2010/main" val="408062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EF05AA-BF88-E505-5D75-59C6229AE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C65C2B-1F42-06E5-B1EB-CB154E75A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7BC87-158C-D5F6-14BB-88E5AE08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1B375-53EA-4FBD-91BF-2B698EE22F86}" type="datetime1">
              <a:rPr lang="en-US" smtClean="0"/>
              <a:t>12/15/2024</a:t>
            </a:fld>
            <a:endParaRPr lang="en-US"/>
          </a:p>
        </p:txBody>
      </p:sp>
      <p:sp>
        <p:nvSpPr>
          <p:cNvPr id="5" name="Footer Placeholder 4">
            <a:extLst>
              <a:ext uri="{FF2B5EF4-FFF2-40B4-BE49-F238E27FC236}">
                <a16:creationId xmlns:a16="http://schemas.microsoft.com/office/drawing/2014/main" id="{569A76D8-9EA8-AB6B-C329-5E7B1AF817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939D36-90B7-1F7B-9640-972A4EFC6A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9F581-1022-4035-87E7-600E58F1BAFA}" type="slidenum">
              <a:rPr lang="en-US" smtClean="0"/>
              <a:t>‹#›</a:t>
            </a:fld>
            <a:endParaRPr lang="en-US"/>
          </a:p>
        </p:txBody>
      </p:sp>
    </p:spTree>
    <p:extLst>
      <p:ext uri="{BB962C8B-B14F-4D97-AF65-F5344CB8AC3E}">
        <p14:creationId xmlns:p14="http://schemas.microsoft.com/office/powerpoint/2010/main" val="4226530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CB2991-F03A-A7F0-E6AF-E4982B9231FC}"/>
              </a:ext>
            </a:extLst>
          </p:cNvPr>
          <p:cNvSpPr>
            <a:spLocks noGrp="1"/>
          </p:cNvSpPr>
          <p:nvPr>
            <p:ph type="subTitle" idx="1"/>
          </p:nvPr>
        </p:nvSpPr>
        <p:spPr>
          <a:xfrm>
            <a:off x="0" y="0"/>
            <a:ext cx="12192000" cy="6858000"/>
          </a:xfrm>
        </p:spPr>
        <p:style>
          <a:lnRef idx="2">
            <a:schemeClr val="accent6">
              <a:shade val="15000"/>
            </a:schemeClr>
          </a:lnRef>
          <a:fillRef idx="1">
            <a:schemeClr val="accent6"/>
          </a:fillRef>
          <a:effectRef idx="0">
            <a:schemeClr val="accent6"/>
          </a:effectRef>
          <a:fontRef idx="minor">
            <a:schemeClr val="lt1"/>
          </a:fontRef>
        </p:style>
        <p:txBody>
          <a:bodyPr>
            <a:normAutofit/>
          </a:bodyPr>
          <a:lstStyle/>
          <a:p>
            <a:r>
              <a:rPr lang="en-US" sz="4400" b="1" dirty="0">
                <a:solidFill>
                  <a:schemeClr val="tx1">
                    <a:lumMod val="75000"/>
                    <a:lumOff val="25000"/>
                  </a:schemeClr>
                </a:solidFill>
                <a:effectLst>
                  <a:reflection blurRad="6350" stA="55000" endA="50" endPos="85000" dist="29997" dir="5400000" sy="-100000" algn="bl" rotWithShape="0"/>
                </a:effectLst>
              </a:rPr>
              <a:t>ENVIRONMENT POLLUTION</a:t>
            </a:r>
          </a:p>
          <a:p>
            <a:endParaRPr lang="en-US" sz="4400" b="1" dirty="0">
              <a:solidFill>
                <a:schemeClr val="tx1">
                  <a:lumMod val="75000"/>
                  <a:lumOff val="25000"/>
                </a:schemeClr>
              </a:solidFill>
              <a:effectLst>
                <a:reflection blurRad="6350" stA="55000" endA="50" endPos="85000" dist="29997" dir="5400000" sy="-100000" algn="bl" rotWithShape="0"/>
              </a:effectLst>
            </a:endParaRPr>
          </a:p>
          <a:p>
            <a:endParaRPr lang="en-US" sz="4400" b="1" dirty="0">
              <a:solidFill>
                <a:schemeClr val="tx1">
                  <a:lumMod val="75000"/>
                  <a:lumOff val="25000"/>
                </a:schemeClr>
              </a:solidFill>
              <a:effectLst>
                <a:reflection blurRad="6350" stA="55000" endA="50" endPos="85000" dist="29997" dir="5400000" sy="-100000" algn="bl" rotWithShape="0"/>
              </a:effectLst>
            </a:endParaRPr>
          </a:p>
        </p:txBody>
      </p:sp>
      <p:pic>
        <p:nvPicPr>
          <p:cNvPr id="1034" name="Picture 10" descr="Understanding Pollution and Its Effects on Our World: The Unknown attacker">
            <a:extLst>
              <a:ext uri="{FF2B5EF4-FFF2-40B4-BE49-F238E27FC236}">
                <a16:creationId xmlns:a16="http://schemas.microsoft.com/office/drawing/2014/main" id="{20D12A36-B2DF-1F98-8BF8-8C1CE7FDB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479" y="1993797"/>
            <a:ext cx="78105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9722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6F58-1737-4E42-2D4F-343C9F606CD2}"/>
              </a:ext>
            </a:extLst>
          </p:cNvPr>
          <p:cNvSpPr>
            <a:spLocks noGrp="1"/>
          </p:cNvSpPr>
          <p:nvPr>
            <p:ph type="title"/>
          </p:nvPr>
        </p:nvSpPr>
        <p:spPr>
          <a:solidFill>
            <a:srgbClr val="92D050"/>
          </a:solidFill>
        </p:spPr>
        <p:txBody>
          <a:bodyPr/>
          <a:lstStyle/>
          <a:p>
            <a:pPr algn="ctr"/>
            <a:r>
              <a:rPr lang="en-US" dirty="0">
                <a:ln w="0"/>
                <a:solidFill>
                  <a:schemeClr val="accent1"/>
                </a:solidFill>
                <a:effectLst>
                  <a:outerShdw blurRad="38100" dist="25400" dir="5400000" algn="ctr" rotWithShape="0">
                    <a:srgbClr val="6E747A">
                      <a:alpha val="43000"/>
                    </a:srgbClr>
                  </a:outerShdw>
                </a:effectLst>
              </a:rPr>
              <a:t>INTRODUCTION</a:t>
            </a:r>
          </a:p>
        </p:txBody>
      </p:sp>
      <p:sp>
        <p:nvSpPr>
          <p:cNvPr id="3" name="Content Placeholder 2">
            <a:extLst>
              <a:ext uri="{FF2B5EF4-FFF2-40B4-BE49-F238E27FC236}">
                <a16:creationId xmlns:a16="http://schemas.microsoft.com/office/drawing/2014/main" id="{A3B4518F-0A8D-997C-3C14-851F4A330538}"/>
              </a:ext>
            </a:extLst>
          </p:cNvPr>
          <p:cNvSpPr>
            <a:spLocks noGrp="1"/>
          </p:cNvSpPr>
          <p:nvPr>
            <p:ph idx="1"/>
          </p:nvPr>
        </p:nvSpPr>
        <p:spPr>
          <a:solidFill>
            <a:srgbClr val="92D050"/>
          </a:solidFill>
        </p:spPr>
        <p:txBody>
          <a:bodyPr/>
          <a:lstStyle/>
          <a:p>
            <a:r>
              <a:rPr lang="en-US" dirty="0"/>
              <a:t>Environment pollution is the contamination of the environment by harmful materials that negatively impact the environment`s normal processes. Such as air, water and land. It can be caused by factories,  cars and how trash is thrown away. Pollution can have serious consequences including damaging ecosystems and human societies.</a:t>
            </a:r>
          </a:p>
          <a:p>
            <a:pPr marL="0" indent="0">
              <a:buNone/>
            </a:pPr>
            <a:endParaRPr lang="en-US" dirty="0"/>
          </a:p>
        </p:txBody>
      </p:sp>
      <p:sp>
        <p:nvSpPr>
          <p:cNvPr id="4" name="Slide Number Placeholder 3">
            <a:extLst>
              <a:ext uri="{FF2B5EF4-FFF2-40B4-BE49-F238E27FC236}">
                <a16:creationId xmlns:a16="http://schemas.microsoft.com/office/drawing/2014/main" id="{FF3D6CA8-9F42-80B0-1919-2478C9772D1D}"/>
              </a:ext>
            </a:extLst>
          </p:cNvPr>
          <p:cNvSpPr>
            <a:spLocks noGrp="1"/>
          </p:cNvSpPr>
          <p:nvPr>
            <p:ph type="sldNum" sz="quarter" idx="12"/>
          </p:nvPr>
        </p:nvSpPr>
        <p:spPr/>
        <p:txBody>
          <a:bodyPr/>
          <a:lstStyle/>
          <a:p>
            <a:fld id="{A8C9F581-1022-4035-87E7-600E58F1BAFA}" type="slidenum">
              <a:rPr lang="en-US" sz="2000" smtClean="0">
                <a:solidFill>
                  <a:schemeClr val="tx1"/>
                </a:solidFill>
              </a:rPr>
              <a:t>2</a:t>
            </a:fld>
            <a:endParaRPr lang="en-US" sz="2000" dirty="0">
              <a:solidFill>
                <a:schemeClr val="tx1"/>
              </a:solidFill>
            </a:endParaRPr>
          </a:p>
        </p:txBody>
      </p:sp>
    </p:spTree>
    <p:extLst>
      <p:ext uri="{BB962C8B-B14F-4D97-AF65-F5344CB8AC3E}">
        <p14:creationId xmlns:p14="http://schemas.microsoft.com/office/powerpoint/2010/main" val="4269807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8889B-FA5B-E162-F4DE-EBC0D25B2A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25EA93-2672-C2C8-B2B5-9D0EE6C2BD1E}"/>
              </a:ext>
            </a:extLst>
          </p:cNvPr>
          <p:cNvSpPr>
            <a:spLocks noGrp="1"/>
          </p:cNvSpPr>
          <p:nvPr>
            <p:ph type="title"/>
          </p:nvPr>
        </p:nvSpPr>
        <p:spPr>
          <a:solidFill>
            <a:srgbClr val="92D050"/>
          </a:solidFill>
        </p:spPr>
        <p:txBody>
          <a:bodyPr/>
          <a:lstStyle/>
          <a:p>
            <a:r>
              <a:rPr lang="en-US" dirty="0">
                <a:ln w="0"/>
                <a:solidFill>
                  <a:schemeClr val="accent1"/>
                </a:solidFill>
                <a:effectLst>
                  <a:outerShdw blurRad="38100" dist="25400" dir="5400000" algn="ctr" rotWithShape="0">
                    <a:srgbClr val="6E747A">
                      <a:alpha val="43000"/>
                    </a:srgbClr>
                  </a:outerShdw>
                </a:effectLst>
              </a:rPr>
              <a:t>Types of pollution:</a:t>
            </a:r>
          </a:p>
        </p:txBody>
      </p:sp>
      <p:sp>
        <p:nvSpPr>
          <p:cNvPr id="3" name="Content Placeholder 2">
            <a:extLst>
              <a:ext uri="{FF2B5EF4-FFF2-40B4-BE49-F238E27FC236}">
                <a16:creationId xmlns:a16="http://schemas.microsoft.com/office/drawing/2014/main" id="{52B75C36-8C6A-0ECD-E0F9-928C7DB625B4}"/>
              </a:ext>
            </a:extLst>
          </p:cNvPr>
          <p:cNvSpPr>
            <a:spLocks noGrp="1"/>
          </p:cNvSpPr>
          <p:nvPr>
            <p:ph idx="1"/>
          </p:nvPr>
        </p:nvSpPr>
        <p:spPr>
          <a:solidFill>
            <a:srgbClr val="92D050"/>
          </a:solidFill>
        </p:spPr>
        <p:txBody>
          <a:bodyPr/>
          <a:lstStyle/>
          <a:p>
            <a:pPr marL="0" indent="0">
              <a:buNone/>
            </a:pPr>
            <a:r>
              <a:rPr lang="en-US" dirty="0"/>
              <a:t>There are different types of pollution </a:t>
            </a:r>
          </a:p>
          <a:p>
            <a:pPr>
              <a:buFont typeface="Wingdings" panose="05000000000000000000" pitchFamily="2" charset="2"/>
              <a:buChar char="Ø"/>
            </a:pPr>
            <a:r>
              <a:rPr lang="en-US" dirty="0"/>
              <a:t>The first to be studied were those in which pollutants had physical </a:t>
            </a:r>
            <a:r>
              <a:rPr lang="en-US" dirty="0" err="1"/>
              <a:t>elemants</a:t>
            </a:r>
            <a:r>
              <a:rPr lang="en-US" dirty="0"/>
              <a:t>: air pollution, water pollution and land pollution.</a:t>
            </a:r>
          </a:p>
          <a:p>
            <a:pPr>
              <a:buFont typeface="Wingdings" panose="05000000000000000000" pitchFamily="2" charset="2"/>
              <a:buChar char="Ø"/>
            </a:pPr>
            <a:r>
              <a:rPr lang="en-US" dirty="0"/>
              <a:t>Later by analogy ,definitions were provided for noise pollution, light pollution, thermal pollution and electromagnetic pollution etc.</a:t>
            </a:r>
          </a:p>
          <a:p>
            <a:pPr marL="0" indent="0">
              <a:buNone/>
            </a:pPr>
            <a:endParaRPr lang="en-US" dirty="0"/>
          </a:p>
        </p:txBody>
      </p:sp>
      <p:sp>
        <p:nvSpPr>
          <p:cNvPr id="4" name="Slide Number Placeholder 3">
            <a:extLst>
              <a:ext uri="{FF2B5EF4-FFF2-40B4-BE49-F238E27FC236}">
                <a16:creationId xmlns:a16="http://schemas.microsoft.com/office/drawing/2014/main" id="{A3FDEE8B-4838-DA98-A61F-7534928B7A46}"/>
              </a:ext>
            </a:extLst>
          </p:cNvPr>
          <p:cNvSpPr>
            <a:spLocks noGrp="1"/>
          </p:cNvSpPr>
          <p:nvPr>
            <p:ph type="sldNum" sz="quarter" idx="12"/>
          </p:nvPr>
        </p:nvSpPr>
        <p:spPr/>
        <p:txBody>
          <a:bodyPr/>
          <a:lstStyle/>
          <a:p>
            <a:fld id="{A8C9F581-1022-4035-87E7-600E58F1BAFA}" type="slidenum">
              <a:rPr lang="en-US" sz="2000" smtClean="0">
                <a:solidFill>
                  <a:schemeClr val="tx1"/>
                </a:solidFill>
              </a:rPr>
              <a:t>3</a:t>
            </a:fld>
            <a:endParaRPr lang="en-US" sz="2000" dirty="0">
              <a:solidFill>
                <a:schemeClr val="tx1"/>
              </a:solidFill>
            </a:endParaRPr>
          </a:p>
        </p:txBody>
      </p:sp>
    </p:spTree>
    <p:extLst>
      <p:ext uri="{BB962C8B-B14F-4D97-AF65-F5344CB8AC3E}">
        <p14:creationId xmlns:p14="http://schemas.microsoft.com/office/powerpoint/2010/main" val="197310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375E3-B58F-575B-69F7-F32F1C3BF5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B2FF93-6599-4F3D-BC49-7778D35DC9FA}"/>
              </a:ext>
            </a:extLst>
          </p:cNvPr>
          <p:cNvSpPr>
            <a:spLocks noGrp="1"/>
          </p:cNvSpPr>
          <p:nvPr>
            <p:ph type="title"/>
          </p:nvPr>
        </p:nvSpPr>
        <p:spPr>
          <a:solidFill>
            <a:srgbClr val="92D050"/>
          </a:solidFill>
        </p:spPr>
        <p:txBody>
          <a:bodyPr/>
          <a:lstStyle/>
          <a:p>
            <a:r>
              <a:rPr lang="en-US" dirty="0">
                <a:ln w="0"/>
                <a:solidFill>
                  <a:schemeClr val="accent1"/>
                </a:solidFill>
                <a:effectLst>
                  <a:outerShdw blurRad="38100" dist="25400" dir="5400000" algn="ctr" rotWithShape="0">
                    <a:srgbClr val="6E747A">
                      <a:alpha val="43000"/>
                    </a:srgbClr>
                  </a:outerShdw>
                </a:effectLst>
              </a:rPr>
              <a:t>Air pollution&amp; Water pollution:</a:t>
            </a:r>
          </a:p>
        </p:txBody>
      </p:sp>
      <p:sp>
        <p:nvSpPr>
          <p:cNvPr id="3" name="Content Placeholder 2">
            <a:extLst>
              <a:ext uri="{FF2B5EF4-FFF2-40B4-BE49-F238E27FC236}">
                <a16:creationId xmlns:a16="http://schemas.microsoft.com/office/drawing/2014/main" id="{079C4E4F-BB86-DB9E-5857-891167B7A869}"/>
              </a:ext>
            </a:extLst>
          </p:cNvPr>
          <p:cNvSpPr>
            <a:spLocks noGrp="1"/>
          </p:cNvSpPr>
          <p:nvPr>
            <p:ph idx="1"/>
          </p:nvPr>
        </p:nvSpPr>
        <p:spPr>
          <a:xfrm>
            <a:off x="946824" y="1793887"/>
            <a:ext cx="6762135" cy="4351338"/>
          </a:xfrm>
          <a:solidFill>
            <a:srgbClr val="92D050"/>
          </a:solidFill>
        </p:spPr>
        <p:txBody>
          <a:bodyPr/>
          <a:lstStyle/>
          <a:p>
            <a:pPr marL="0" indent="0">
              <a:buNone/>
            </a:pPr>
            <a:r>
              <a:rPr lang="en-US" b="1" dirty="0"/>
              <a:t>Air pollution</a:t>
            </a:r>
            <a:r>
              <a:rPr lang="en-US" dirty="0"/>
              <a:t>:</a:t>
            </a:r>
          </a:p>
          <a:p>
            <a:pPr marL="0" indent="0">
              <a:buNone/>
            </a:pPr>
            <a:r>
              <a:rPr lang="en-US" dirty="0"/>
              <a:t>Air is the most prominent case. The most</a:t>
            </a:r>
          </a:p>
          <a:p>
            <a:pPr marL="0" indent="0">
              <a:buNone/>
            </a:pPr>
            <a:r>
              <a:rPr lang="en-US" dirty="0"/>
              <a:t>visible phenomenon is smog(a portmanteau word combination of “smoke” and” fog”)formed by gases.</a:t>
            </a:r>
          </a:p>
          <a:p>
            <a:pPr marL="0" indent="0">
              <a:buNone/>
            </a:pPr>
            <a:r>
              <a:rPr lang="en-US" b="1" dirty="0"/>
              <a:t>Water pollution</a:t>
            </a:r>
            <a:r>
              <a:rPr lang="en-US" dirty="0"/>
              <a:t>: water pollution now affects virtually all the world`s seas, oceans, lakes and rivers. In the sea the most egregious cases are oil spills from shipping disasters.</a:t>
            </a:r>
            <a:endParaRPr lang="en-US" u="sng" dirty="0"/>
          </a:p>
        </p:txBody>
      </p:sp>
      <p:sp>
        <p:nvSpPr>
          <p:cNvPr id="4" name="Slide Number Placeholder 3">
            <a:extLst>
              <a:ext uri="{FF2B5EF4-FFF2-40B4-BE49-F238E27FC236}">
                <a16:creationId xmlns:a16="http://schemas.microsoft.com/office/drawing/2014/main" id="{EB5AC3E7-4B8D-786D-A44B-972D3988FA39}"/>
              </a:ext>
            </a:extLst>
          </p:cNvPr>
          <p:cNvSpPr>
            <a:spLocks noGrp="1"/>
          </p:cNvSpPr>
          <p:nvPr>
            <p:ph type="sldNum" sz="quarter" idx="12"/>
          </p:nvPr>
        </p:nvSpPr>
        <p:spPr/>
        <p:txBody>
          <a:bodyPr/>
          <a:lstStyle/>
          <a:p>
            <a:fld id="{A8C9F581-1022-4035-87E7-600E58F1BAFA}" type="slidenum">
              <a:rPr lang="en-US" sz="2000" smtClean="0">
                <a:solidFill>
                  <a:schemeClr val="tx1"/>
                </a:solidFill>
              </a:rPr>
              <a:t>4</a:t>
            </a:fld>
            <a:endParaRPr lang="en-US" sz="2000" dirty="0">
              <a:solidFill>
                <a:schemeClr val="tx1"/>
              </a:solidFill>
            </a:endParaRPr>
          </a:p>
        </p:txBody>
      </p:sp>
      <p:pic>
        <p:nvPicPr>
          <p:cNvPr id="2050" name="Picture 2" descr="Free Smoke billows from industrial chimneys at sunset, highlighting pollution against a vibrant sky. Stock Photo">
            <a:extLst>
              <a:ext uri="{FF2B5EF4-FFF2-40B4-BE49-F238E27FC236}">
                <a16:creationId xmlns:a16="http://schemas.microsoft.com/office/drawing/2014/main" id="{186B963F-6D6E-B803-9FD3-CC68F61C1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6836" y="1870074"/>
            <a:ext cx="3666964" cy="19801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50F6861-0202-C760-DBFB-AF7C7D000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6836" y="3845002"/>
            <a:ext cx="3666964" cy="22786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C640BCF-00FB-F653-72A2-F087683B514C}"/>
              </a:ext>
            </a:extLst>
          </p:cNvPr>
          <p:cNvSpPr txBox="1"/>
          <p:nvPr/>
        </p:nvSpPr>
        <p:spPr>
          <a:xfrm>
            <a:off x="4847303" y="2047055"/>
            <a:ext cx="3209238"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188050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92149-C56A-08A4-0E44-E05C8220E5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97CE41-3274-9D79-0A6D-8173F90E2711}"/>
              </a:ext>
            </a:extLst>
          </p:cNvPr>
          <p:cNvSpPr>
            <a:spLocks noGrp="1"/>
          </p:cNvSpPr>
          <p:nvPr>
            <p:ph type="title"/>
          </p:nvPr>
        </p:nvSpPr>
        <p:spPr>
          <a:xfrm>
            <a:off x="0" y="365125"/>
            <a:ext cx="12192000" cy="1325563"/>
          </a:xfrm>
          <a:solidFill>
            <a:srgbClr val="92D050"/>
          </a:solidFill>
        </p:spPr>
        <p:txBody>
          <a:bodyPr/>
          <a:lstStyle/>
          <a:p>
            <a:pPr algn="ctr"/>
            <a:r>
              <a:rPr lang="en-US" dirty="0">
                <a:ln w="0"/>
                <a:solidFill>
                  <a:schemeClr val="accent1"/>
                </a:solidFill>
                <a:effectLst>
                  <a:outerShdw blurRad="38100" dist="25400" dir="5400000" algn="ctr" rotWithShape="0">
                    <a:srgbClr val="6E747A">
                      <a:alpha val="43000"/>
                    </a:srgbClr>
                  </a:outerShdw>
                </a:effectLst>
              </a:rPr>
              <a:t>Soil &amp; Electromagnetic pollution:</a:t>
            </a:r>
          </a:p>
        </p:txBody>
      </p:sp>
      <p:sp>
        <p:nvSpPr>
          <p:cNvPr id="3" name="Content Placeholder 2">
            <a:extLst>
              <a:ext uri="{FF2B5EF4-FFF2-40B4-BE49-F238E27FC236}">
                <a16:creationId xmlns:a16="http://schemas.microsoft.com/office/drawing/2014/main" id="{5A83AEBF-7830-A7AF-F6D1-0BEB8A26260B}"/>
              </a:ext>
            </a:extLst>
          </p:cNvPr>
          <p:cNvSpPr>
            <a:spLocks noGrp="1"/>
          </p:cNvSpPr>
          <p:nvPr>
            <p:ph idx="1"/>
          </p:nvPr>
        </p:nvSpPr>
        <p:spPr>
          <a:xfrm>
            <a:off x="0" y="1793886"/>
            <a:ext cx="7708959" cy="5064113"/>
          </a:xfrm>
          <a:solidFill>
            <a:srgbClr val="92D050"/>
          </a:solidFill>
        </p:spPr>
        <p:txBody>
          <a:bodyPr/>
          <a:lstStyle/>
          <a:p>
            <a:pPr marL="0" indent="0">
              <a:buNone/>
            </a:pPr>
            <a:r>
              <a:rPr lang="en-US" b="1" dirty="0"/>
              <a:t>Soil pollution</a:t>
            </a:r>
            <a:r>
              <a:rPr lang="en-US" dirty="0"/>
              <a:t>: Pollution along with erosion ,is now the main threat to soil on our planet and it has now reached every corner of the world. Soil pollution is caused both by macroscopic objects such as waste left by humans and by substances.</a:t>
            </a:r>
          </a:p>
          <a:p>
            <a:pPr marL="0" indent="0">
              <a:buNone/>
            </a:pPr>
            <a:r>
              <a:rPr lang="en-US" b="1" dirty="0"/>
              <a:t>Electromagnetic pollution</a:t>
            </a:r>
            <a:r>
              <a:rPr lang="en-US" dirty="0"/>
              <a:t>: Electromagnetic fields are often of natural origin for example: the earth magnetic fields or the electric fields generated by lightening. Sometimes ,electromagnetic pollution is contaminated by people. </a:t>
            </a:r>
          </a:p>
        </p:txBody>
      </p:sp>
      <p:sp>
        <p:nvSpPr>
          <p:cNvPr id="4" name="Slide Number Placeholder 3">
            <a:extLst>
              <a:ext uri="{FF2B5EF4-FFF2-40B4-BE49-F238E27FC236}">
                <a16:creationId xmlns:a16="http://schemas.microsoft.com/office/drawing/2014/main" id="{7AF7A5F6-938B-ED97-2ABC-F7F2EF304C11}"/>
              </a:ext>
            </a:extLst>
          </p:cNvPr>
          <p:cNvSpPr>
            <a:spLocks noGrp="1"/>
          </p:cNvSpPr>
          <p:nvPr>
            <p:ph type="sldNum" sz="quarter" idx="12"/>
          </p:nvPr>
        </p:nvSpPr>
        <p:spPr/>
        <p:txBody>
          <a:bodyPr/>
          <a:lstStyle/>
          <a:p>
            <a:fld id="{A8C9F581-1022-4035-87E7-600E58F1BAFA}" type="slidenum">
              <a:rPr lang="en-US" sz="2000" smtClean="0">
                <a:solidFill>
                  <a:schemeClr val="tx1"/>
                </a:solidFill>
              </a:rPr>
              <a:t>5</a:t>
            </a:fld>
            <a:endParaRPr lang="en-US" sz="2000" dirty="0">
              <a:solidFill>
                <a:schemeClr val="tx1"/>
              </a:solidFill>
            </a:endParaRPr>
          </a:p>
        </p:txBody>
      </p:sp>
      <p:sp>
        <p:nvSpPr>
          <p:cNvPr id="8" name="TextBox 7">
            <a:extLst>
              <a:ext uri="{FF2B5EF4-FFF2-40B4-BE49-F238E27FC236}">
                <a16:creationId xmlns:a16="http://schemas.microsoft.com/office/drawing/2014/main" id="{F45DDE7E-D694-428B-E99C-9052B3B4171F}"/>
              </a:ext>
            </a:extLst>
          </p:cNvPr>
          <p:cNvSpPr txBox="1"/>
          <p:nvPr/>
        </p:nvSpPr>
        <p:spPr>
          <a:xfrm>
            <a:off x="4847303" y="2047055"/>
            <a:ext cx="3209238" cy="369332"/>
          </a:xfrm>
          <a:prstGeom prst="rect">
            <a:avLst/>
          </a:prstGeom>
          <a:noFill/>
        </p:spPr>
        <p:txBody>
          <a:bodyPr wrap="square" rtlCol="0">
            <a:spAutoFit/>
          </a:bodyPr>
          <a:lstStyle/>
          <a:p>
            <a:r>
              <a:rPr lang="en-US" dirty="0"/>
              <a:t> </a:t>
            </a:r>
          </a:p>
        </p:txBody>
      </p:sp>
      <p:pic>
        <p:nvPicPr>
          <p:cNvPr id="3074" name="Picture 2" descr="Increasing soil pollution having an adverse impact on food ...">
            <a:extLst>
              <a:ext uri="{FF2B5EF4-FFF2-40B4-BE49-F238E27FC236}">
                <a16:creationId xmlns:a16="http://schemas.microsoft.com/office/drawing/2014/main" id="{6A582E2D-F56F-2E15-10E3-C90001FC7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022" y="1793885"/>
            <a:ext cx="3875066" cy="22668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gital graphic, telecommunications signal tower (5g cell tower) with electromagnetic waves and copyspace - electromagnetic pollution stock pictures, royalty-free photos &amp; images">
            <a:extLst>
              <a:ext uri="{FF2B5EF4-FFF2-40B4-BE49-F238E27FC236}">
                <a16:creationId xmlns:a16="http://schemas.microsoft.com/office/drawing/2014/main" id="{F826B15F-F536-023E-89DB-75E59A3C5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6645" y="4096680"/>
            <a:ext cx="4375355" cy="2259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40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438DA-1D5F-C658-3337-330DCB174D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B74E18-56B4-A498-9F65-5E4BD2E9A5EA}"/>
              </a:ext>
            </a:extLst>
          </p:cNvPr>
          <p:cNvSpPr>
            <a:spLocks noGrp="1"/>
          </p:cNvSpPr>
          <p:nvPr>
            <p:ph type="title"/>
          </p:nvPr>
        </p:nvSpPr>
        <p:spPr>
          <a:xfrm>
            <a:off x="0" y="365125"/>
            <a:ext cx="12192000" cy="1325563"/>
          </a:xfrm>
          <a:solidFill>
            <a:srgbClr val="92D050"/>
          </a:solidFill>
        </p:spPr>
        <p:txBody>
          <a:bodyPr/>
          <a:lstStyle/>
          <a:p>
            <a:pPr algn="ctr"/>
            <a:r>
              <a:rPr lang="en-US" dirty="0">
                <a:ln w="0"/>
                <a:solidFill>
                  <a:schemeClr val="accent1"/>
                </a:solidFill>
                <a:effectLst>
                  <a:outerShdw blurRad="38100" dist="25400" dir="5400000" algn="ctr" rotWithShape="0">
                    <a:srgbClr val="6E747A">
                      <a:alpha val="43000"/>
                    </a:srgbClr>
                  </a:outerShdw>
                </a:effectLst>
              </a:rPr>
              <a:t>Effect and reducing of pollution:</a:t>
            </a:r>
          </a:p>
        </p:txBody>
      </p:sp>
      <p:sp>
        <p:nvSpPr>
          <p:cNvPr id="3" name="Content Placeholder 2">
            <a:extLst>
              <a:ext uri="{FF2B5EF4-FFF2-40B4-BE49-F238E27FC236}">
                <a16:creationId xmlns:a16="http://schemas.microsoft.com/office/drawing/2014/main" id="{D8E34E4B-2F97-C861-E937-6FD696D265C4}"/>
              </a:ext>
            </a:extLst>
          </p:cNvPr>
          <p:cNvSpPr>
            <a:spLocks noGrp="1"/>
          </p:cNvSpPr>
          <p:nvPr>
            <p:ph idx="1"/>
          </p:nvPr>
        </p:nvSpPr>
        <p:spPr>
          <a:xfrm>
            <a:off x="0" y="1793886"/>
            <a:ext cx="12192000" cy="5064113"/>
          </a:xfrm>
          <a:solidFill>
            <a:srgbClr val="92D050"/>
          </a:solidFill>
        </p:spPr>
        <p:txBody>
          <a:bodyPr/>
          <a:lstStyle/>
          <a:p>
            <a:pPr marL="0" indent="0">
              <a:buNone/>
            </a:pPr>
            <a:r>
              <a:rPr lang="en-US" b="1" dirty="0"/>
              <a:t>The effect of environmental pollution</a:t>
            </a:r>
            <a:r>
              <a:rPr lang="en-US" dirty="0"/>
              <a:t>:</a:t>
            </a:r>
          </a:p>
          <a:p>
            <a:pPr marL="0" indent="0">
              <a:buNone/>
            </a:pPr>
            <a:r>
              <a:rPr lang="en-US" dirty="0"/>
              <a:t>Environment pollution has a harmful effect on human health. According to World  Health(WHO) estimates air pollution is responsible for 7 million premature deaths a year due to respiratory, cardiovascular and immune system ailments.</a:t>
            </a:r>
          </a:p>
          <a:p>
            <a:pPr marL="0" indent="0">
              <a:buNone/>
            </a:pPr>
            <a:endParaRPr lang="en-US" dirty="0"/>
          </a:p>
          <a:p>
            <a:pPr marL="0" indent="0">
              <a:buNone/>
            </a:pPr>
            <a:r>
              <a:rPr lang="en-US" b="1" dirty="0"/>
              <a:t>Reducing pollution</a:t>
            </a:r>
            <a:r>
              <a:rPr lang="en-US" dirty="0"/>
              <a:t>: There are many things we can do to reduce our impact on the environment. If we use energy, transport and other goods and services more carefully , we can reduce harmful emissions to our air , land and water .Everyday choices have the power to make a difference and help protect our environment for a clean and sustainable future.</a:t>
            </a:r>
          </a:p>
        </p:txBody>
      </p:sp>
      <p:sp>
        <p:nvSpPr>
          <p:cNvPr id="4" name="Slide Number Placeholder 3">
            <a:extLst>
              <a:ext uri="{FF2B5EF4-FFF2-40B4-BE49-F238E27FC236}">
                <a16:creationId xmlns:a16="http://schemas.microsoft.com/office/drawing/2014/main" id="{53410C06-ABF1-05C4-0BC4-D3678C3A005A}"/>
              </a:ext>
            </a:extLst>
          </p:cNvPr>
          <p:cNvSpPr>
            <a:spLocks noGrp="1"/>
          </p:cNvSpPr>
          <p:nvPr>
            <p:ph type="sldNum" sz="quarter" idx="12"/>
          </p:nvPr>
        </p:nvSpPr>
        <p:spPr/>
        <p:txBody>
          <a:bodyPr/>
          <a:lstStyle/>
          <a:p>
            <a:fld id="{A8C9F581-1022-4035-87E7-600E58F1BAFA}" type="slidenum">
              <a:rPr lang="en-US" sz="2000" smtClean="0">
                <a:solidFill>
                  <a:schemeClr val="tx1"/>
                </a:solidFill>
              </a:rPr>
              <a:t>6</a:t>
            </a:fld>
            <a:endParaRPr lang="en-US" sz="2000" dirty="0">
              <a:solidFill>
                <a:schemeClr val="tx1"/>
              </a:solidFill>
            </a:endParaRPr>
          </a:p>
        </p:txBody>
      </p:sp>
      <p:sp>
        <p:nvSpPr>
          <p:cNvPr id="8" name="TextBox 7">
            <a:extLst>
              <a:ext uri="{FF2B5EF4-FFF2-40B4-BE49-F238E27FC236}">
                <a16:creationId xmlns:a16="http://schemas.microsoft.com/office/drawing/2014/main" id="{CF4EC090-DAA4-B91A-38C6-32C53E8AB21A}"/>
              </a:ext>
            </a:extLst>
          </p:cNvPr>
          <p:cNvSpPr txBox="1"/>
          <p:nvPr/>
        </p:nvSpPr>
        <p:spPr>
          <a:xfrm>
            <a:off x="4847303" y="2047055"/>
            <a:ext cx="3209238"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156049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232BC-BB84-3593-93B7-E230FC1B1F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6E3B7C-8330-B6E1-CD1D-CB3518285DF1}"/>
              </a:ext>
            </a:extLst>
          </p:cNvPr>
          <p:cNvSpPr>
            <a:spLocks noGrp="1"/>
          </p:cNvSpPr>
          <p:nvPr>
            <p:ph type="title"/>
          </p:nvPr>
        </p:nvSpPr>
        <p:spPr>
          <a:xfrm>
            <a:off x="0" y="365125"/>
            <a:ext cx="12192000" cy="6763262"/>
          </a:xfrm>
          <a:solidFill>
            <a:srgbClr val="92D050"/>
          </a:solidFill>
        </p:spPr>
        <p:txBody>
          <a:bodyP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a:extLst>
              <a:ext uri="{FF2B5EF4-FFF2-40B4-BE49-F238E27FC236}">
                <a16:creationId xmlns:a16="http://schemas.microsoft.com/office/drawing/2014/main" id="{F18FD8BA-1FF0-1D3D-FB17-2328CD681FEE}"/>
              </a:ext>
            </a:extLst>
          </p:cNvPr>
          <p:cNvSpPr>
            <a:spLocks noGrp="1"/>
          </p:cNvSpPr>
          <p:nvPr>
            <p:ph idx="1"/>
          </p:nvPr>
        </p:nvSpPr>
        <p:spPr>
          <a:xfrm>
            <a:off x="0" y="1818968"/>
            <a:ext cx="12192000" cy="5039031"/>
          </a:xfrm>
          <a:solidFill>
            <a:srgbClr val="92D050"/>
          </a:solidFill>
          <a:effectLst>
            <a:reflection blurRad="6350" stA="50000" endA="300" endPos="90000" dir="5400000" sy="-100000" algn="bl" rotWithShape="0"/>
          </a:effectLst>
        </p:spPr>
        <p:txBody>
          <a:bodyPr/>
          <a:lstStyle/>
          <a:p>
            <a:pPr marL="0" indent="0" algn="ctr">
              <a:buNone/>
            </a:pPr>
            <a:r>
              <a:rPr lang="en-US" sz="6000" dirty="0">
                <a:ln w="0"/>
                <a:solidFill>
                  <a:schemeClr val="accent1"/>
                </a:solidFill>
                <a:effectLst>
                  <a:outerShdw blurRad="38100" dist="25400" dir="5400000" algn="ctr" rotWithShape="0">
                    <a:srgbClr val="6E747A">
                      <a:alpha val="43000"/>
                    </a:srgbClr>
                  </a:outerShdw>
                </a:effectLst>
              </a:rPr>
              <a:t>Thank you so much</a:t>
            </a:r>
            <a:endParaRPr lang="en-US" dirty="0">
              <a:ln w="0"/>
              <a:solidFill>
                <a:schemeClr val="accent1"/>
              </a:solidFill>
              <a:effectLst>
                <a:outerShdw blurRad="38100" dist="25400" dir="5400000" algn="ctr" rotWithShape="0">
                  <a:srgbClr val="6E747A">
                    <a:alpha val="43000"/>
                  </a:srgbClr>
                </a:outerShdw>
              </a:effectLst>
            </a:endParaRPr>
          </a:p>
        </p:txBody>
      </p:sp>
      <p:sp>
        <p:nvSpPr>
          <p:cNvPr id="4" name="Slide Number Placeholder 3">
            <a:extLst>
              <a:ext uri="{FF2B5EF4-FFF2-40B4-BE49-F238E27FC236}">
                <a16:creationId xmlns:a16="http://schemas.microsoft.com/office/drawing/2014/main" id="{F001071A-F84A-7FBF-B425-93251BDA2889}"/>
              </a:ext>
            </a:extLst>
          </p:cNvPr>
          <p:cNvSpPr>
            <a:spLocks noGrp="1"/>
          </p:cNvSpPr>
          <p:nvPr>
            <p:ph type="sldNum" sz="quarter" idx="12"/>
          </p:nvPr>
        </p:nvSpPr>
        <p:spPr/>
        <p:txBody>
          <a:bodyPr/>
          <a:lstStyle/>
          <a:p>
            <a:fld id="{A8C9F581-1022-4035-87E7-600E58F1BAFA}" type="slidenum">
              <a:rPr lang="en-US" sz="2000" smtClean="0">
                <a:solidFill>
                  <a:schemeClr val="tx1"/>
                </a:solidFill>
              </a:rPr>
              <a:t>7</a:t>
            </a:fld>
            <a:endParaRPr lang="en-US" sz="2000" dirty="0">
              <a:solidFill>
                <a:schemeClr val="tx1"/>
              </a:solidFill>
            </a:endParaRPr>
          </a:p>
        </p:txBody>
      </p:sp>
      <p:sp>
        <p:nvSpPr>
          <p:cNvPr id="8" name="TextBox 7">
            <a:extLst>
              <a:ext uri="{FF2B5EF4-FFF2-40B4-BE49-F238E27FC236}">
                <a16:creationId xmlns:a16="http://schemas.microsoft.com/office/drawing/2014/main" id="{132655D9-41FE-B714-9527-B63FAC7DF1DD}"/>
              </a:ext>
            </a:extLst>
          </p:cNvPr>
          <p:cNvSpPr txBox="1"/>
          <p:nvPr/>
        </p:nvSpPr>
        <p:spPr>
          <a:xfrm>
            <a:off x="4847303" y="2047055"/>
            <a:ext cx="3209238"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1841841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404</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INTRODUCTION</vt:lpstr>
      <vt:lpstr>Types of pollution:</vt:lpstr>
      <vt:lpstr>Air pollution&amp; Water pollution:</vt:lpstr>
      <vt:lpstr>Soil &amp; Electromagnetic pollution:</vt:lpstr>
      <vt:lpstr>Effect and reducing of pollution: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Mishon roy</dc:creator>
  <cp:lastModifiedBy>NAYAN PAUL</cp:lastModifiedBy>
  <cp:revision>1</cp:revision>
  <dcterms:created xsi:type="dcterms:W3CDTF">2024-12-14T20:42:57Z</dcterms:created>
  <dcterms:modified xsi:type="dcterms:W3CDTF">2024-12-14T23:03:01Z</dcterms:modified>
</cp:coreProperties>
</file>