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7" r:id="rId2"/>
    <p:sldId id="261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F3F9"/>
    <a:srgbClr val="FFD9D9"/>
    <a:srgbClr val="FDF3FF"/>
    <a:srgbClr val="FEF4F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2801-FC72-47EC-8885-694B6F1DA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790A1-D72A-47EA-B56F-86D839135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EE78-3CA4-4116-873F-2BE9C9F9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BAD05-72C6-4E08-A947-C34F5ED2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5487-E836-40C0-AA34-8D998EDC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17E-9C1D-4D71-9768-19A619F7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45DC2-D163-4543-A552-D0CE6026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B4C7-0074-44B1-B190-0DE0D7A5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954B-0D22-4AAF-9561-0C895DFB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D7BD-AC44-4288-9C45-79511224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61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72C8F-ECB2-4C99-9E9E-C0813F990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2D741-A8C9-4004-B64E-507A478DF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3268-907C-4482-BF7C-E70DA2C1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8569-5F27-45C5-9908-BE120C9A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A6142-03FC-4E52-A8CA-C9855576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8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FEAA-BD6C-4E90-9F80-4DD78078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CEE0-E69F-42AC-8AF3-84A790BB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F705-7668-45D2-9BAB-3C84AFF1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16B0-C4E6-4675-8BBB-70BB83B9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207D-9896-406C-BD47-1733E300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0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5B05-9B2E-42BF-8A99-AD65C3EE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D37C5-A231-47DD-B388-7D65EA91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1B80-4685-4418-8169-D62A078E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A36A-7A7A-4D00-9726-FF1A2A3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47F6-0024-4097-9047-AA2F06A0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A70E-1221-4B9A-AADC-69CDE0F8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050B5-ACF3-48A5-8EBD-D7B0B822A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834A9-9068-4BF4-805B-53C35A79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80011-4335-4D7A-97AD-F5A1562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AD653-AAC5-407D-8A97-70007DFC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39FE4-E56B-4ACF-A61B-7CC312CA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517-B390-413B-BBF3-B9BB1D35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B211-9A08-454E-B8FF-6AF233FB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A3621-6F5B-4D10-BA44-48B0830EF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9598-B748-49E9-AAEF-3D1ADCF61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49A1F-4E14-4A47-B61E-1C683F56F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B0EF0-01FE-4CB2-8ACB-251986A0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0C6E0-2BDD-47FD-BC15-8B56E9A6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4DBDF-B3C1-45DE-9C7D-B219C81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10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5218-6244-4E71-AB8D-A5B0EC46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4B039-0AB0-4AE9-A136-975D43EF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0A2D0-8F68-4705-BA15-EABC0620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840F3-0611-4F5A-945C-44A4BF83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9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FD7A7-DEA5-409B-9145-E5A995C9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0B72-A636-4B02-A34D-B8723C76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F4E9-B786-4189-8C03-1A4A5098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5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6C80-D0C6-4A45-971C-093D1C5E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8B6D-87EA-4506-80AB-30C9D41F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968E1-567E-4AE6-A331-F15D48A92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7AB29-5BBD-4153-88D3-4E8002D7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7B1C-1A91-4537-99B2-D9B6C1D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6A0D-2474-4252-924C-861709AD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1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80A7-8CAB-4BDE-88CB-4BFA8A14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F595-8CD4-4D08-BADD-BD57A9F95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38B78-A64B-4A5A-A57B-5D8E88D2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84113-67A8-49F9-A59C-4D82A8E4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733F6-2EF3-43BF-978D-FAE2D0E9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A4EA-26C5-4BA1-9A65-744513BE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9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D3752-DA6B-47E2-BF38-90DF927F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A4D26-CC6E-495A-A31B-8C7DD1C4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0DC-79F0-45F9-A227-980F4F52C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8F9D-943E-424A-8F15-63E38EC3E915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2F85-41D1-47F8-A898-53EE25E25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9717-7C64-4228-BD7D-C339638E2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D949-486C-4069-9963-03D2DCDAEE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9C4D-9A48-49A0-86C4-D3B4E8F4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Natural Language Processing Workshop</a:t>
            </a:r>
            <a:br>
              <a:rPr lang="en-US" sz="4800" b="1" dirty="0">
                <a:solidFill>
                  <a:srgbClr val="FFFFFF"/>
                </a:solidFill>
              </a:rPr>
            </a:b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D003-BCA3-46D9-9E7B-CE37F569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/>
              <a:t>Women in AI Academy and Consultancy</a:t>
            </a:r>
          </a:p>
          <a:p>
            <a:pPr algn="l"/>
            <a:r>
              <a:rPr lang="en-US" b="1"/>
              <a:t>Nabanita Roy</a:t>
            </a:r>
          </a:p>
          <a:p>
            <a:pPr algn="l"/>
            <a:endParaRPr lang="en-GB"/>
          </a:p>
        </p:txBody>
      </p:sp>
      <p:sp>
        <p:nvSpPr>
          <p:cNvPr id="205" name="Google Shape;114;p3">
            <a:extLst>
              <a:ext uri="{FF2B5EF4-FFF2-40B4-BE49-F238E27FC236}">
                <a16:creationId xmlns:a16="http://schemas.microsoft.com/office/drawing/2014/main" id="{EF9A3A78-C6EC-4A27-8D87-CB8AECD5BCEB}"/>
              </a:ext>
            </a:extLst>
          </p:cNvPr>
          <p:cNvSpPr/>
          <p:nvPr/>
        </p:nvSpPr>
        <p:spPr>
          <a:xfrm>
            <a:off x="8662369" y="4983829"/>
            <a:ext cx="3029707" cy="99823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6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19F61-A0DF-4557-BACC-E3E2D915097B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Recurrent Neural Networks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407A6E-2B84-4DFC-900E-48F112018A3F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Applications: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Sequence Generation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Regression Problems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Image Caption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Generating poems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Generating Music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39D423A9-1C0B-470C-8847-265C88B393C3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2C94B-692D-4CEE-A661-31711DCBDE6F}"/>
              </a:ext>
            </a:extLst>
          </p:cNvPr>
          <p:cNvSpPr txBox="1"/>
          <p:nvPr/>
        </p:nvSpPr>
        <p:spPr>
          <a:xfrm>
            <a:off x="5826253" y="4762255"/>
            <a:ext cx="437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RNN                                              Feed Forward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A95EB5-589D-49B8-B37A-DD331388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84" y="2310029"/>
            <a:ext cx="6134275" cy="23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19F61-A0DF-4557-BACC-E3E2D915097B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Recurrent Neural Networks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407A6E-2B84-4DFC-900E-48F112018A3F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Drawback: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Vanishing Gradient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~ Has short term memory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39D423A9-1C0B-470C-8847-265C88B393C3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3743B3-BFA5-41AA-B5FE-A874C83B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158" y="1670241"/>
            <a:ext cx="6896678" cy="37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4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19F61-A0DF-4557-BACC-E3E2D915097B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Long-Term Short-Term Memory (LSTM)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407A6E-2B84-4DFC-900E-48F112018A3F}"/>
              </a:ext>
            </a:extLst>
          </p:cNvPr>
          <p:cNvSpPr txBox="1"/>
          <p:nvPr/>
        </p:nvSpPr>
        <p:spPr>
          <a:xfrm>
            <a:off x="643469" y="1782981"/>
            <a:ext cx="5903914" cy="473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Stores the meaningful words in its memory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Google Shape;114;p3">
            <a:extLst>
              <a:ext uri="{FF2B5EF4-FFF2-40B4-BE49-F238E27FC236}">
                <a16:creationId xmlns:a16="http://schemas.microsoft.com/office/drawing/2014/main" id="{39D423A9-1C0B-470C-8847-265C88B393C3}"/>
              </a:ext>
            </a:extLst>
          </p:cNvPr>
          <p:cNvSpPr/>
          <p:nvPr/>
        </p:nvSpPr>
        <p:spPr>
          <a:xfrm>
            <a:off x="164897" y="121230"/>
            <a:ext cx="1487093" cy="48997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LSTM | Introduction to LSTM | Long Short Term Memor">
            <a:extLst>
              <a:ext uri="{FF2B5EF4-FFF2-40B4-BE49-F238E27FC236}">
                <a16:creationId xmlns:a16="http://schemas.microsoft.com/office/drawing/2014/main" id="{6594E8DE-7E18-48F0-9A7C-417EB724E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60" y="2341747"/>
            <a:ext cx="8154080" cy="363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73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728</TotalTime>
  <Words>56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Natural Language Processing Workshop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Roy</dc:creator>
  <cp:lastModifiedBy>Nabanita Roy</cp:lastModifiedBy>
  <cp:revision>7</cp:revision>
  <dcterms:created xsi:type="dcterms:W3CDTF">2021-08-06T23:06:19Z</dcterms:created>
  <dcterms:modified xsi:type="dcterms:W3CDTF">2021-09-29T16:41:04Z</dcterms:modified>
</cp:coreProperties>
</file>