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67" r:id="rId2"/>
    <p:sldId id="261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FFF3F9"/>
    <a:srgbClr val="FFD9D9"/>
    <a:srgbClr val="FDF3FF"/>
    <a:srgbClr val="FEF4F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8:00:02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0 211 2759 0 0,'0'0'9400'0'0,"20"-6"-8280"0"0,-9 8-1120 0 0,-9-1 94 0 0,1-1 0 0 0,0 1 1 0 0,-1 0-1 0 0,1 0 0 0 0,-1 1 0 0 0,0-1 0 0 0,1 0 0 0 0,-1 1 0 0 0,0-1 0 0 0,0 1 0 0 0,0 0 0 0 0,0 0 0 0 0,0 0 1 0 0,0 0-1 0 0,0 0 0 0 0,-1 0 0 0 0,3 4 0 0 0,4 5 260 0 0,-5-9-354 0 0,6 12 0 0 0,-1-2 0 0 0,23 27 0 0 0,44 90 0 0 0,-63-107 0 0 0,11 26 0 0 0,-14-30 0 0 0,1 5 0 0 0,23 38 1883 0 0,-31-62-1734 0 0,-1 0-147 0 0,-1 1-1 0 0,1 0-1 0 0,-1-1 1 0 0,1 1 0 0 0,-1 0-1 0 0,1-1 1 0 0,-1 1 0 0 0,1-1-1 0 0,-1 1 1 0 0,1-1 0 0 0,-1 1-1 0 0,0-1 1 0 0,1 1 0 0 0,-1-1-1 0 0,0 1 1 0 0,1-1 0 0 0,-1 1-1 0 0,0-1 1 0 0,0 0-1 0 0,1 1 1 0 0,-1-1 0 0 0,0 1-1 0 0,0-2 1 0 0,3-18-2 0 0,9-45 1 0 0,-7 36 0 0 0,-1-2 1024 0 0,0-58 0 0 0,-4 85-1024 0 0,1 1 0 0 0,0-1 0 0 0,0 0 0 0 0,0 1 0 0 0,0-1 0 0 0,0 1 0 0 0,4-7 0 0 0,5-18 0 0 0,-9 21 0 0 0,2 0 0 0 0,-1 0 0 0 0,0 0 0 0 0,1 1 0 0 0,1-1 0 0 0,-1 1 0 0 0,1 0 0 0 0,0 0 0 0 0,0 0 0 0 0,1 0 0 0 0,5-5 0 0 0,10-9 0 0 0,34-26 0 0 0,-47 41 0 0 0,5-5 0 0 0,-7 5 0 0 0,0 1 0 0 0,1-1 0 0 0,-1 1 0 0 0,1 1 0 0 0,0-1 0 0 0,0 1 0 0 0,0 0 0 0 0,1 0 0 0 0,-1 1 0 0 0,1-1 0 0 0,-1 1 0 0 0,1 1 0 0 0,0 0 0 0 0,-1 0 0 0 0,9-1 0 0 0,22-3 0 0 0,-23 3 0 0 0,30-2 0 0 0,-33 3 0 0 0,1 0 0 0 0,3 1 0 0 0,-12-1 0 0 0,11-5 0 0 0,-3 2 0 0 0,-2-4 0 0 0,-3-1 0 0 0,0-2 0 0 0,-5 10 0 0 0,-1 0 0 0 0,1 0 0 0 0,-1 0 0 0 0,1 0 0 0 0,0 0 0 0 0,-1-1 0 0 0,0 1 0 0 0,1 0 0 0 0,-1 0 0 0 0,0-1 0 0 0,0 1 0 0 0,1 0 0 0 0,-1 0 0 0 0,0-1 0 0 0,0 1 0 0 0,-1-1 0 0 0,1-2 0 0 0,-2-8 0 0 0,2 11 0 0 0,0 1 0 0 0,0-1 0 0 0,0 1 0 0 0,-1 0 0 0 0,1-1 0 0 0,0 1 0 0 0,0-1 0 0 0,-1 1 0 0 0,1 0 0 0 0,0-1 0 0 0,-1 1 0 0 0,1 0 0 0 0,0 0 0 0 0,-1-1 0 0 0,1 1 0 0 0,-1 0 0 0 0,1 0 0 0 0,-1-1 0 0 0,1 1 0 0 0,0 0 0 0 0,-2 0 0 0 0,1 0 0 0 0,0 0 0 0 0,0 1 0 0 0,0-1 0 0 0,0 0 0 0 0,0 1 0 0 0,0-1 0 0 0,0 1 0 0 0,0-1 0 0 0,0 1 0 0 0,0 0 0 0 0,0-1 0 0 0,0 1 0 0 0,0 0 0 0 0,0 0 0 0 0,1 0 0 0 0,-1 0 0 0 0,0 0 0 0 0,0 1 0 0 0,-16 24 0 0 0,10-15 0 0 0,2-2 0 0 0,0 0 0 0 0,1 1 0 0 0,0-1 0 0 0,1 1 0 0 0,0 0 0 0 0,1 0 0 0 0,0 0 0 0 0,0 1 0 0 0,1-1 0 0 0,0 0 0 0 0,1 1 0 0 0,0-1 0 0 0,1 0 0 0 0,2 15 0 0 0,-2-20 0 0 0,0 0 0 0 0,1 0 0 0 0,-1 0 0 0 0,1 0 0 0 0,3 7 0 0 0,-3-10 0 0 0,1 1 0 0 0,-1 0 0 0 0,1-1 0 0 0,-1 0 0 0 0,1 0 0 0 0,0 1 0 0 0,0-2 0 0 0,6 4 0 0 0,-2-2 0 0 0,0 0 0 0 0,0-1 0 0 0,0 0 0 0 0,1 0 0 0 0,12 1 0 0 0,-6-1 0 0 0,7 0 0 0 0,-16-2 0 0 0,-1 1 0 0 0,1-1 0 0 0,-1 1 0 0 0,1 0 0 0 0,-1 0 0 0 0,1 0 0 0 0,-1 0 0 0 0,0 1 0 0 0,0 0 0 0 0,1-1 0 0 0,-1 2 0 0 0,0-1 0 0 0,-1 0 0 0 0,1 1 0 0 0,0 0 0 0 0,3 4 0 0 0,-5-5 0 0 0,-1 1 0 0 0,1-1 0 0 0,-1 1 0 0 0,0 0 0 0 0,0 0 0 0 0,0-1 0 0 0,-1 1 0 0 0,1 0 0 0 0,-1 0 0 0 0,1 0 0 0 0,-1 0 0 0 0,0 3 0 0 0,-1-1 0 0 0,0-1 0 0 0,-1 1 0 0 0,0-1 0 0 0,1 1 0 0 0,-1-1 0 0 0,-1 0 0 0 0,1 0 0 0 0,-1 0 0 0 0,1 0 0 0 0,-1-1 0 0 0,0 1 0 0 0,-1-1 0 0 0,-3 4 0 0 0,-8 6 0 0 0,-30 19 0 0 0,33-23 0 0 0,-106 64 0 0 0,110-67 72 0 0,7-6-32 0 0,1 0 0 0 0,0 0 0 0 0,-1 0 0 0 0,1 0 0 0 0,-1 0 0 0 0,1 0 0 0 0,-1 0 0 0 0,1 0 0 0 0,-1 0 0 0 0,1 0 0 0 0,0-1 0 0 0,-1 1-1 0 0,1 0 1 0 0,-1 0 0 0 0,1 0 0 0 0,0 0 0 0 0,-1-1 0 0 0,1 1 0 0 0,0 0 0 0 0,-1 0 0 0 0,1-1 0 0 0,0 1 0 0 0,-1 0 0 0 0,1-1 0 0 0,0 1 0 0 0,-1 0 0 0 0,1-1 0 0 0,0 1 0 0 0,0 0-1 0 0,-1-1 1 0 0,1 1 0 0 0,0-1 0 0 0,0 1 0 0 0,0 0 0 0 0,0-1 0 0 0,0 0 0 0 0,-6-14 639 0 0,6 16-924 0 0,-1-3-92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8:00:10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10135 0 0,'0'0'919'0'0,"12"-1"-742"0"0,-8 1-290 0 0,0 0 0 0 0,0 1 0 0 0,0-1 0 0 0,-1 1 0 0 0,1 0 0 0 0,0 0 0 0 0,0 0 0 0 0,0 1 0 0 0,-1-1 0 0 0,1 1 0 0 0,-1 0 0 0 0,1 0 0 0 0,-1 0-1 0 0,0 0 1 0 0,0 1 0 0 0,0-1 0 0 0,5 7 0 0 0,5 5 812 0 0,-1 0-1 0 0,15 27 1 0 0,-4-9 680 0 0,-15-18-1279 0 0,-1-1 1 0 0,0 1-1 0 0,0 0 0 0 0,-2 1 0 0 0,6 21 0 0 0,-7-26-93 0 0,0 3-7 0 0,0-1 0 0 0,-1 1 0 0 0,0-1 0 0 0,-1 1 0 0 0,-1 0 0 0 0,0 0 0 0 0,0 0 0 0 0,-1 0 0 0 0,-3 16 0 0 0,-2-17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8:00:11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0 417 10135 0 0,'0'0'919'0'0,"0"-2"-759"0"0,1-3-527 0 0,0 0 0 0 0,0-1-1 0 0,0 1 1 0 0,1 0 0 0 0,0 0 0 0 0,0 0-1 0 0,0 0 1 0 0,0 0 0 0 0,1 1 0 0 0,0-1 0 0 0,0 1-1 0 0,0 0 1 0 0,1 0 0 0 0,-1 0 0 0 0,1 0-1 0 0,0 0 1 0 0,0 1 0 0 0,6-5 0 0 0,-8 7-157 0 0,21-12 3722 0 0,14 10 292 0 0,24 11-2634 0 0,-7 0-906 0 0,347-1 1411 0 0,-139-6-650 0 0,381 14-268 0 0,122-50 1162 0 0,-562 24-1605 0 0,207 17 0 0 0,-364-6 72 0 0,-44 0 299 0 0,-1 0-278 0 0,-1-1 1 0 0,1 0-1 0 0,-1 1 1 0 0,1-1-1 0 0,-1 1 1 0 0,0-1-1 0 0,1 0 1 0 0,-1 1-1 0 0,0-1 1 0 0,1 0-1 0 0,-1 1 1 0 0,0-1-1 0 0,0 0 1 0 0,1 0-1 0 0,-1 1 1 0 0,0-2-1 0 0,-2-6-91 0 0,0 0 0 0 0,-1-1 0 0 0,0 1 0 0 0,0 1 0 0 0,-1-1 0 0 0,0 0-1 0 0,0 1 1 0 0,-6-7 0 0 0,-49-55-3 0 0,8 9 1 0 0,42 49 0 0 0,4 3 0 0 0,-1 0 0 0 0,0 1 0 0 0,-1 0 0 0 0,1 0 0 0 0,-1 0 0 0 0,-1 1 0 0 0,1 0 0 0 0,-1 0 0 0 0,-14-7 0 0 0,22 13 0 0 0,0 0 0 0 0,-1 0 0 0 0,1-1 0 0 0,0 1 0 0 0,0 0 0 0 0,-1 0 0 0 0,1-1 0 0 0,0 1 0 0 0,-1 0 0 0 0,1 0 0 0 0,0 0 0 0 0,-1 0 0 0 0,1-1 0 0 0,0 1 0 0 0,-1 0 0 0 0,1 0 0 0 0,0 0 0 0 0,-1 0 0 0 0,1 0 0 0 0,-1 0 0 0 0,1 0 0 0 0,0 0 0 0 0,-1 0 0 0 0,1 0 0 0 0,0 0 0 0 0,-1 0 0 0 0,1 0 0 0 0,0 1 0 0 0,-1-1 0 0 0,1 0 0 0 0,0 0 0 0 0,-1 0 0 0 0,1 0 0 0 0,0 1 0 0 0,-1-1 0 0 0,1 0 0 0 0,0 0 0 0 0,-1 1 0 0 0,1-1 0 0 0,0 0 0 0 0,0 0 0 0 0,-1 1 0 0 0,1-1 0 0 0,0 0 0 0 0,0 1 0 0 0,0-1 0 0 0,0 0 0 0 0,-1 1 0 0 0,1-1 0 0 0,0 0 0 0 0,0 1 0 0 0,0-1 0 0 0,0 13 0 0 0,1-5 0 0 0,1-1 0 0 0,-1 1 0 0 0,1-1 0 0 0,1 0 0 0 0,0 1 0 0 0,0-1 0 0 0,0 0 0 0 0,1-1 0 0 0,-1 1 0 0 0,2 0 0 0 0,-1-1 0 0 0,1 0 0 0 0,0 0 0 0 0,10 8 0 0 0,2 2 0 0 0,0-2 0 0 0,1-1 0 0 0,35 20 0 0 0,-21-12 0 0 0,-31-20 0 0 0,1 0 0 0 0,-1 0 0 0 0,1 0 0 0 0,0 0 0 0 0,-1 1 0 0 0,0-1 0 0 0,1 1 0 0 0,-1-1 0 0 0,0 1 0 0 0,0-1 0 0 0,0 1 0 0 0,0 0 0 0 0,0-1 0 0 0,1 5 0 0 0,1 0 0 0 0,-2-3 0 0 0,1-1 0 0 0,-1 1 0 0 0,0-1 0 0 0,1 1 0 0 0,-1 0 0 0 0,0-1 0 0 0,-1 1 0 0 0,1 0 0 0 0,0 0 0 0 0,-1 0 0 0 0,0-1 0 0 0,0 1 0 0 0,0 0 0 0 0,0 0 0 0 0,0 0 0 0 0,0 0 0 0 0,-1 0 0 0 0,0 4 0 0 0,-2-2 0 0 0,1 1 0 0 0,-1-1 0 0 0,0 0 0 0 0,0 0 0 0 0,0 0 0 0 0,-6 6 0 0 0,-1 1 0 0 0,-8 10-16 0 0,0 0-1 0 0,-29 24 0 0 0,-18 20-809 0 0,37-32-671 0 0,-2 3-3962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8:00:12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1559 423 11975 0 0,'-31'-39'342'0'0,"16"17"-104"0"0,-1 2 1 0 0,-2 0 0 0 0,-36-32-1 0 0,24 27-374 0 0,-8-6-480 0 0,0 2 0 0 0,-53-30 0 0 0,48 38 616 0 0,-1 1 0 0 0,-1 3 0 0 0,-1 1 0 0 0,0 2 0 0 0,-1 3 0 0 0,0 1 0 0 0,-1 3 0 0 0,-61-2 0 0 0,83 8 77 0 0,1 2 0 0 0,0 1-1 0 0,0 1 1 0 0,-1 1-1 0 0,2 2 1 0 0,-1 0 0 0 0,1 1-1 0 0,0 2 1 0 0,0 0-1 0 0,1 1 1 0 0,0 2 0 0 0,-24 16-1 0 0,20-10 35 0 0,1 2 0 0 0,0 1-1 0 0,1 1 1 0 0,2 1 0 0 0,0 1-1 0 0,2 1 1 0 0,0 0 0 0 0,-31 54-1 0 0,23-27-110 0 0,2 1 0 0 0,3 0 0 0 0,-26 87 0 0 0,39-101 0 0 0,2 2 0 0 0,1-1 0 0 0,3 1 0 0 0,1 0 0 0 0,3 77 0 0 0,4-76 0 0 0,2 0 0 0 0,1 0 0 0 0,3-1 0 0 0,1 0 0 0 0,2 0 0 0 0,2-2 0 0 0,1 1 0 0 0,2-2 0 0 0,2 0 0 0 0,1-1 0 0 0,2-1 0 0 0,47 58 0 0 0,-48-71 171 0 0,1-1 0 0 0,1-1-1 0 0,1-1 1 0 0,1-1 0 0 0,38 22-1 0 0,-22-18 172 0 0,0-2-1 0 0,88 30 0 0 0,-84-38-136 0 0,0-2 0 0 0,0-2 0 0 0,1-2-1 0 0,1-2 1 0 0,-1-2 0 0 0,0-2 0 0 0,1-2 0 0 0,-1-3-1 0 0,88-16 1 0 0,-102 11-205 0 0,-2-1 0 0 0,0-1 0 0 0,0-2 0 0 0,-1 0 0 0 0,0-2 0 0 0,-1-2 0 0 0,-1 0 0 0 0,-1-2 0 0 0,34-30 0 0 0,-12 7 0 0 0,82-91 0 0 0,-113 111 0 0 0,0 0 0 0 0,-2-1 0 0 0,0 0 0 0 0,-2-1 0 0 0,-1-1 0 0 0,0 0 0 0 0,7-29 0 0 0,-10 16 293 0 0,-1 0-1 0 0,-2-1 1 0 0,-2 1 0 0 0,-2-1-1 0 0,-1 0 1 0 0,-9-76-1 0 0,5 97-292 0 0,0 0 0 0 0,-1 1 0 0 0,0-1 0 0 0,-1 1 0 0 0,-2 0 0 0 0,1 0 0 0 0,-2 1 0 0 0,-10-17 0 0 0,5 13 0 0 0,-1 0 0 0 0,-2 0 0 0 0,0 1 0 0 0,-1 1 0 0 0,-22-18 0 0 0,2 5 0 0 0,-74-45 0 0 0,-47-14 0 0 0,121 70 0 0 0,11 7 10 0 0,1 2-1 0 0,-2 1 1 0 0,1 1 0 0 0,-1 1-1 0 0,-1 1 1 0 0,1 2-1 0 0,-39-3 1 0 0,27 6-201 0 0,-1 1 1 0 0,0 2-1 0 0,0 1 1 0 0,-63 13-1 0 0,86-10 89 0 0,1 0 0 0 0,-1 1 0 0 0,1 0 0 0 0,0 1 0 0 0,1 1 0 0 0,0 1 0 0 0,0 0 0 0 0,0 1 1 0 0,-24 21-1 0 0,-2 9-652 0 0,-60 75 1 0 0,40-44-3733 0 0,29-36-482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8:00:13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4607 0 0,'0'0'448'0'0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8:00:03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13823 0 0,'0'0'672'0'0,"12"13"96"0"0,-4-5-696 0 0,2 0-72 0 0,4-1 0 0 0,3 0-6128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8:00:06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 4607 0 0,'0'0'352'0'0,"22"3"-224"0"0,189 5 946 0 0,-13-1-100 0 0,-97-9-974 0 0,-10-1 0 0 0,352 18 2048 0 0,-343-7-2048 0 0,-56-3 0 0 0,74-2 0 0 0,-52-7 0 0 0,113-21 0 0 0,-38-14 0 0 0,-129 35 0 0 0,0 1 0 0 0,0 1 0 0 0,1 0 0 0 0,-1 1 0 0 0,1 0 0 0 0,15 2 0 0 0,17-2 0 0 0,-41 0 0 0 0,11 4 0 0 0,-12-2 0 0 0,5 1 0 0 0,-15 4 0 0 0,-5-3 0 0 0,0-2 0 0 0,0 0 0 0 0,0 0 0 0 0,-1-1 0 0 0,0 0 0 0 0,0 0 0 0 0,-2 0 0 0 0,8-2 0 0 0,-9-6 0 0 0,12 6 134 0 0,0-1-1 0 0,0 1 1 0 0,0-1-1 0 0,0 0 1 0 0,1 0-1 0 0,-1-1 0 0 0,1 1 1 0 0,0-1-1 0 0,0 1 1 0 0,0-1-1 0 0,-3-6 1 0 0,-18-22 312 0 0,2 5-446 0 0,-31-29 0 0 0,39 41 450 0 0,23 25 443 0 0,7 4-188 0 0,5 4-705 0 0,32 36 0 0 0,-5-5 0 0 0,-41-42 0 0 0,-1-2 0 0 0,0 0 0 0 0,0 0 0 0 0,1 0 0 0 0,0-1 0 0 0,0 0 0 0 0,0 0 0 0 0,14 5 0 0 0,-4 0 706 0 0,-17-9-685 0 0,0 0-1 0 0,1 0 0 0 0,-1 0 0 0 0,0 0 0 0 0,0 0 0 0 0,0 1 1 0 0,0-1-1 0 0,0 0 0 0 0,0 0 0 0 0,0 0 0 0 0,0 0 0 0 0,0 0 0 0 0,0 0 1 0 0,0 0-1 0 0,0 1 0 0 0,0-1 0 0 0,0 0 0 0 0,0 0 0 0 0,0 0 1 0 0,0 0-1 0 0,0 0 0 0 0,0 0 0 0 0,0 0 0 0 0,0 0 0 0 0,-1 0 1 0 0,1 1-1 0 0,0-1 0 0 0,0 0 0 0 0,0 0 0 0 0,0 0 0 0 0,0 0 1 0 0,0 0-1 0 0,0 0 0 0 0,0 0 0 0 0,0 0 0 0 0,0 0 0 0 0,0 0 0 0 0,-1 0 1 0 0,1 0-1 0 0,0 0 0 0 0,0 1 0 0 0,0-1 0 0 0,0 0 0 0 0,0 0 1 0 0,0 0-1 0 0,0 0 0 0 0,0 0 0 0 0,-1 0 0 0 0,1 0 0 0 0,0 0 1 0 0,0 0-1 0 0,0 0 0 0 0,0 0 0 0 0,0 0 0 0 0,-5 2 213 0 0,-46 35-672 0 0,3 3 1 0 0,-46 46-1 0 0,82-75 371 0 0,-37 36-444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8:00:07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4607 0 0,'0'0'448'0'0,"12"-9"-448"0"0,11-3 0 0 0,-6-3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8:00:07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1 448 8287 0 0,'29'6'251'0'0,"0"0"1"0"0,46 1-1 0 0,-33-3-141 0 0,0-2-110 0 0,0-2 0 0 0,0-2 0 0 0,0-1 0 0 0,77-17 0 0 0,455-64 1012 0 0,4 36 54 0 0,-556 47-1064 0 0,316-14-2 0 0,-229 11 0 0 0,-27 6 2032 0 0,-82-2-2030 0 0,1 0 0 0 0,-1 0-1 0 0,1 0 1 0 0,-1 0 0 0 0,0 0-1 0 0,1 0 1 0 0,-1 0 0 0 0,0 0 0 0 0,1 0-1 0 0,-1 0 1 0 0,0 0 0 0 0,1-1-1 0 0,-1 1 1 0 0,0 0 0 0 0,0 0-1 0 0,1 0 1 0 0,-1 0 0 0 0,0-1-1 0 0,1 1 1 0 0,-1 0 0 0 0,0 0 0 0 0,0 0-1 0 0,1-1 1 0 0,-1 1 0 0 0,0 0-1 0 0,0-1 1 0 0,0 1 0 0 0,1 0-1 0 0,-1 0 1 0 0,0-1 0 0 0,0 1-1 0 0,0 0 1 0 0,0-1 0 0 0,0 1 0 0 0,0 0-1 0 0,0-1 1 0 0,1 1 0 0 0,-1 0-1 0 0,0-1 1 0 0,0 1 0 0 0,0 0-1 0 0,0-1 1 0 0,-1 1 0 0 0,1 0-1 0 0,0-1 1 0 0,-4-12 309 0 0,3 13-241 0 0,-15-30 286 0 0,-1 1 0 0 0,-2 2 0 0 0,-21-27 0 0 0,9 14-175 0 0,23 28-181 0 0,-1 1 0 0 0,-1 0 0 0 0,0 0 0 0 0,-1 1 0 0 0,0 1 0 0 0,-21-15 0 0 0,21 18 0 0 0,6 5 0 0 0,8 8 0 0 0,9 7 0 0 0,18 9 0 0 0,1 0 0 0 0,1-3 0 0 0,39 20 0 0 0,0 0 0 0 0,-38-20 360 0 0,-1 1 0 0 0,0 1 0 0 0,38 37 0 0 0,-68-58-334 0 0,0 1-1 0 0,0-1 1 0 0,-1 1 0 0 0,1 0-1 0 0,0 0 1 0 0,-1 0 0 0 0,1 0-1 0 0,-1 0 1 0 0,0 0-1 0 0,0 1 1 0 0,0-1 0 0 0,0 0-1 0 0,0 1 1 0 0,0-1 0 0 0,-1 1-1 0 0,1-1 1 0 0,-1 0-1 0 0,0 1 1 0 0,1-1 0 0 0,-1 1-1 0 0,0-1 1 0 0,-1 1 0 0 0,1-1-1 0 0,0 1 1 0 0,-2 4-1 0 0,0-3-33 0 0,0 0-1 0 0,-1-1 0 0 0,1 1 1 0 0,-1 0-1 0 0,0-1 0 0 0,0 0 0 0 0,0 1 1 0 0,0-1-1 0 0,-1-1 0 0 0,1 1 0 0 0,-1 0 1 0 0,1-1-1 0 0,-9 4 0 0 0,-113 63-1311 0 0,64-37 808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8:00:09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94 6447 0 0,'0'0'306'0'0,"-1"-2"-129"0"0,-6-8-20 0 0,6 7-74 0 0,-1-1 0 0 0,1 1 0 0 0,0 0 0 0 0,0-1 0 0 0,1 1 0 0 0,-1 0 0 0 0,1-1-1 0 0,-1 1 1 0 0,1-5 0 0 0,0 6-19 0 0,0 0 0 0 0,0 0 0 0 0,0 0-1 0 0,0 0 1 0 0,0 0 0 0 0,-1 0 0 0 0,1 0-1 0 0,-1 0 1 0 0,1 0 0 0 0,-1 0 0 0 0,0 0-1 0 0,0 1 1 0 0,0-1 0 0 0,0 0 0 0 0,0 1 0 0 0,0-1-1 0 0,0 1 1 0 0,-1-1 0 0 0,1 1 0 0 0,-2-3-1 0 0,2 4-6 0 0,0-1 0 0 0,0 1 0 0 0,0-1 0 0 0,-1 1 0 0 0,1 0 0 0 0,0-1 0 0 0,0 1 0 0 0,0 0-1 0 0,0 0 1 0 0,0-1 0 0 0,0 1 0 0 0,-1 0 0 0 0,1 0 0 0 0,0 0 0 0 0,0 1 0 0 0,0-1 0 0 0,0 0 0 0 0,-2 1-1 0 0,-21 6 564 0 0,22-6-510 0 0,-7 2-87 0 0,1 1-1 0 0,0 0 1 0 0,0 1 0 0 0,0-1-1 0 0,1 2 1 0 0,0-1 0 0 0,-10 10-1 0 0,-42 50-52 0 0,36-40 44 0 0,11-12-14 0 0,1 1 0 0 0,0 0 0 0 0,0 0 0 0 0,1 1 0 0 0,1 1 0 0 0,1 0 0 0 0,-13 32 0 0 0,21-47 0 0 0,0 0 0 0 0,-1 0 0 0 0,1 1 0 0 0,0-1 0 0 0,0 0 0 0 0,0 0 0 0 0,1 1 0 0 0,-1-1 0 0 0,0 0 0 0 0,0 0 0 0 0,1 1 0 0 0,-1-1 0 0 0,1 0 0 0 0,-1 0 0 0 0,1 0 0 0 0,-1 0 0 0 0,1 0 0 0 0,0 0 0 0 0,-1 0 0 0 0,1 0 0 0 0,0 0 0 0 0,0 0 0 0 0,0 0 0 0 0,0 0 0 0 0,0 0 0 0 0,0-1 0 0 0,0 1 0 0 0,0 0 0 0 0,0-1 0 0 0,0 1 0 0 0,0-1 0 0 0,1 1 0 0 0,-1-1 0 0 0,0 1 0 0 0,0-1 0 0 0,0 0 0 0 0,1 0 0 0 0,1 0 0 0 0,0 1 0 0 0,31 9 0 0 0,-4-2 0 0 0,44 18 0 0 0,-66-23 0 0 0,-1 1 0 0 0,1 0 0 0 0,-1 0 0 0 0,1 1 0 0 0,-1 0 0 0 0,0 0 0 0 0,-1 1 0 0 0,1 0 0 0 0,-1 0 0 0 0,6 8 0 0 0,-8-7 0 0 0,-1-1 0 0 0,1 1 0 0 0,-1-1 0 0 0,-1 1 0 0 0,1 0 0 0 0,-1 0 0 0 0,-1 0 0 0 0,1 0 0 0 0,-1 0 0 0 0,0 0 0 0 0,0 10 0 0 0,-1-15 61 0 0,0 0 0 0 0,0 1 0 0 0,0-1 0 0 0,0 0-1 0 0,-1 1 1 0 0,1-1 0 0 0,0 0 0 0 0,-1 0-1 0 0,0 1 1 0 0,1-1 0 0 0,-1 0 0 0 0,0 0 0 0 0,0 0-1 0 0,0 0 1 0 0,0 0 0 0 0,-1 0 0 0 0,1 0 0 0 0,-2 2-1 0 0,0-1 225 0 0,0 0 158 0 0,-1-1-540 0 0,0 1 0 0 0,0-1 0 0 0,0 0 0 0 0,-1 0 0 0 0,1-1 1 0 0,-1 1-1 0 0,0-1 0 0 0,1 0 0 0 0,-1 0 0 0 0,0 0 0 0 0,1-1 0 0 0,-1 0 0 0 0,0 0 0 0 0,0 0 0 0 0,0 0 0 0 0,1-1 1 0 0,-1 0-1 0 0,-4-1 0 0 0,-25-1-817 0 0,14 3 397 0 0,-57 6-1526 0 0,61-4 1531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8:00:09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0 164 10135 0 0,'0'-2'231'0'0,"1"-8"-99"0"0,-1 0 1 0 0,2 0-1 0 0,-1 0 1 0 0,1 1-1 0 0,1-1 0 0 0,0 1 1 0 0,6-15-1 0 0,-6 18-566 0 0,0-1 1 0 0,1 1-1 0 0,0 0 0 0 0,8-10 0 0 0,-9 13-465 0 0,0 0 1 0 0,1-1-1 0 0,0 1 0 0 0,-1 0 0 0 0,1 1 1 0 0,0-1-1 0 0,8-3 0 0 0,-10 5 986 0 0,-1 1-1 0 0,1 0 0 0 0,-1 0 1 0 0,1 0-1 0 0,-1-1 1 0 0,0 1-1 0 0,1 0 0 0 0,-1 1 1 0 0,1-1-1 0 0,-1 0 1 0 0,1 0-1 0 0,-1 1 0 0 0,0-1 1 0 0,1 1-1 0 0,-1-1 1 0 0,0 1-1 0 0,1-1 0 0 0,-1 1 1 0 0,0 0-1 0 0,0 0 1 0 0,1-1-1 0 0,-1 1 0 0 0,0 0 1 0 0,0 0-1 0 0,0 0 1 0 0,0 1-1 0 0,0-1 0 0 0,1 2 1 0 0,2 2 724 0 0,0 1 0 0 0,-1 0-1 0 0,1 0 1 0 0,2 7 0 0 0,4 18-715 0 0,-1 0-1 0 0,-1 0 1 0 0,-2 0-1 0 0,-1 1 1 0 0,0 41-1 0 0,0 5-95 0 0,-5-66 0 0 0,-3-3-66 0 0,3-7-282 0 0,-11-13-2838 0 0,2-1 762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8:00:09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2759 0 0,'0'0'0'0'0,"11"3"112"0"0,3-1-32 0 0,-1-2 16 0 0,4 0-96 0 0</inkml:trace>
  <inkml:trace contextRef="#ctx0" brushRef="#br0" timeOffset="1">322 81 11975 0 0,'0'0'1296'0'0,"11"-6"-2088"0"0,0-1-184 0 0,7-4-40 0 0,-4 2-8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8:00:10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35 8287 0 0,'0'0'634'0'0,"1"-2"-442"0"0,2-6-214 0 0,-3 6-298 0 0,-11-7-1290 0 0,8 6 1683 0 0,-18-3-558 0 0,17 5 322 0 0,2 0 87 0 0,0 1 0 0 0,0-1 0 0 0,0 0 0 0 0,0 1 0 0 0,0 0 0 0 0,-1 0 0 0 0,1-1 0 0 0,0 1 0 0 0,0 0 1 0 0,0 1-1 0 0,0-1 0 0 0,0 0 0 0 0,0 1 0 0 0,0-1 0 0 0,0 1 0 0 0,0-1 0 0 0,0 1 0 0 0,-3 1 0 0 0,-15 8 478 0 0,19-9 72 0 0,-1 0 34 0 0,-40 22 2132 0 0,43-23-2639 0 0,-1 0-1 0 0,0 0 0 0 0,0 0 0 0 0,0 0 1 0 0,0 0-1 0 0,0 0 0 0 0,0 0 0 0 0,0 0 1 0 0,0 0-1 0 0,0 0 0 0 0,0 0 0 0 0,0 0 1 0 0,0 0-1 0 0,0 0 0 0 0,0 0 0 0 0,0 0 1 0 0,0 0-1 0 0,0 1 0 0 0,0-1 0 0 0,0 0 1 0 0,0 0-1 0 0,0 0 0 0 0,0 0 0 0 0,0 0 1 0 0,0 0-1 0 0,0 0 0 0 0,0 0 0 0 0,0 0 0 0 0,0 0 1 0 0,0 0-1 0 0,0 0 0 0 0,0 0 0 0 0,0 0 1 0 0,0 0-1 0 0,0 1 0 0 0,0-1 0 0 0,0 0 1 0 0,0 0-1 0 0,0 0 0 0 0,0 0 0 0 0,0 0 1 0 0,0 0-1 0 0,0 0 0 0 0,0 0 0 0 0,0 0 1 0 0,0 0-1 0 0,0 0 0 0 0,0 0 0 0 0,0 0 1 0 0,0 0-1 0 0,0 0 0 0 0,-1 0 0 0 0,1 0 1 0 0,0 0-1 0 0,0 0 0 0 0,0 0 0 0 0,0 0 1 0 0,0 0-1 0 0,0 0 0 0 0,0 0 0 0 0,0 0 1 0 0,0 0-1 0 0,0 0 0 0 0,0 0 0 0 0,8 2 4 0 0,11-1-8 0 0,-15-2 4 0 0,1 0 0 0 0,0 0 0 0 0,-1 0 0 0 0,1-1 0 0 0,-1 0 0 0 0,6-2 0 0 0,40-15 0 0 0,-39 16 0 0 0,-1-2 0 0 0,-2-2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B2801-FC72-47EC-8885-694B6F1DA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790A1-D72A-47EA-B56F-86D839135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8EE78-3CA4-4116-873F-2BE9C9F9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F9D-943E-424A-8F15-63E38EC3E915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BAD05-72C6-4E08-A947-C34F5ED2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5487-E836-40C0-AA34-8D998EDC7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D949-486C-4069-9963-03D2DCDAE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99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917E-9C1D-4D71-9768-19A619F7B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45DC2-D163-4543-A552-D0CE60266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B4C7-0074-44B1-B190-0DE0D7A50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F9D-943E-424A-8F15-63E38EC3E915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D954B-0D22-4AAF-9561-0C895DFB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FD7BD-AC44-4288-9C45-79511224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D949-486C-4069-9963-03D2DCDAE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61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72C8F-ECB2-4C99-9E9E-C0813F990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2D741-A8C9-4004-B64E-507A478DF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3268-907C-4482-BF7C-E70DA2C1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F9D-943E-424A-8F15-63E38EC3E915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58569-5F27-45C5-9908-BE120C9A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A6142-03FC-4E52-A8CA-C9855576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D949-486C-4069-9963-03D2DCDAE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88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8FEAA-BD6C-4E90-9F80-4DD78078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6CEE0-E69F-42AC-8AF3-84A790BBE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1F705-7668-45D2-9BAB-3C84AFF1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F9D-943E-424A-8F15-63E38EC3E915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F16B0-C4E6-4675-8BBB-70BB83B9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8207D-9896-406C-BD47-1733E300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D949-486C-4069-9963-03D2DCDAE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50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25B05-9B2E-42BF-8A99-AD65C3EE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D37C5-A231-47DD-B388-7D65EA91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31B80-4685-4418-8169-D62A078E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F9D-943E-424A-8F15-63E38EC3E915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7A36A-7A7A-4D00-9726-FF1A2A32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47F6-0024-4097-9047-AA2F06A0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D949-486C-4069-9963-03D2DCDAE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A70E-1221-4B9A-AADC-69CDE0F8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050B5-ACF3-48A5-8EBD-D7B0B822A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834A9-9068-4BF4-805B-53C35A798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80011-4335-4D7A-97AD-F5A15626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F9D-943E-424A-8F15-63E38EC3E915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AD653-AAC5-407D-8A97-70007DFC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39FE4-E56B-4ACF-A61B-7CC312CA0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D949-486C-4069-9963-03D2DCDAE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02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517-B390-413B-BBF3-B9BB1D35B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4B211-9A08-454E-B8FF-6AF233FBE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A3621-6F5B-4D10-BA44-48B0830EF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19598-B748-49E9-AAEF-3D1ADCF61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49A1F-4E14-4A47-B61E-1C683F56F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AB0EF0-01FE-4CB2-8ACB-251986A0E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F9D-943E-424A-8F15-63E38EC3E915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0C6E0-2BDD-47FD-BC15-8B56E9A62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44DBDF-B3C1-45DE-9C7D-B219C818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D949-486C-4069-9963-03D2DCDAE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10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5218-6244-4E71-AB8D-A5B0EC461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04B039-0AB0-4AE9-A136-975D43EF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F9D-943E-424A-8F15-63E38EC3E915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0A2D0-8F68-4705-BA15-EABC0620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840F3-0611-4F5A-945C-44A4BF83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D949-486C-4069-9963-03D2DCDAE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98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4FD7A7-DEA5-409B-9145-E5A995C9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F9D-943E-424A-8F15-63E38EC3E915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410B72-A636-4B02-A34D-B8723C76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AF4E9-B786-4189-8C03-1A4A5098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D949-486C-4069-9963-03D2DCDAE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25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B6C80-D0C6-4A45-971C-093D1C5E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E8B6D-87EA-4506-80AB-30C9D41F3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968E1-567E-4AE6-A331-F15D48A92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7AB29-5BBD-4153-88D3-4E8002D77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F9D-943E-424A-8F15-63E38EC3E915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97B1C-1A91-4537-99B2-D9B6C1D8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56A0D-2474-4252-924C-861709AD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D949-486C-4069-9963-03D2DCDAE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91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80A7-8CAB-4BDE-88CB-4BFA8A14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BF595-8CD4-4D08-BADD-BD57A9F95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38B78-A64B-4A5A-A57B-5D8E88D25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84113-67A8-49F9-A59C-4D82A8E4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F9D-943E-424A-8F15-63E38EC3E915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733F6-2EF3-43BF-978D-FAE2D0E94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2A4EA-26C5-4BA1-9A65-744513BE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D949-486C-4069-9963-03D2DCDAE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90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1D3752-DA6B-47E2-BF38-90DF927F2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A4D26-CC6E-495A-A31B-8C7DD1C48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150DC-79F0-45F9-A227-980F4F52C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88F9D-943E-424A-8F15-63E38EC3E915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22F85-41D1-47F8-A898-53EE25E25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B9717-7C64-4228-BD7D-C339638E2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DD949-486C-4069-9963-03D2DCDAE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77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24" Type="http://schemas.openxmlformats.org/officeDocument/2006/relationships/customXml" Target="../ink/ink11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49C4D-9A48-49A0-86C4-D3B4E8F49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solidFill>
                  <a:srgbClr val="FFFFFF"/>
                </a:solidFill>
              </a:rPr>
              <a:t>Recurrent Neural Networks</a:t>
            </a:r>
            <a:br>
              <a:rPr lang="en-US" sz="4800" b="1" dirty="0">
                <a:solidFill>
                  <a:srgbClr val="FFFFFF"/>
                </a:solidFill>
              </a:rPr>
            </a:br>
            <a:r>
              <a:rPr lang="en-US" sz="4800" b="1" dirty="0">
                <a:solidFill>
                  <a:srgbClr val="FFFFFF"/>
                </a:solidFill>
              </a:rPr>
              <a:t>Long-Term Short-Term Memory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4D003-BCA3-46D9-9E7B-CE37F569D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b="1"/>
              <a:t>Women in AI Academy and Consultancy</a:t>
            </a:r>
          </a:p>
          <a:p>
            <a:pPr algn="l"/>
            <a:r>
              <a:rPr lang="en-US" b="1"/>
              <a:t>Nabanita Roy</a:t>
            </a:r>
          </a:p>
          <a:p>
            <a:pPr algn="l"/>
            <a:endParaRPr lang="en-GB"/>
          </a:p>
        </p:txBody>
      </p:sp>
      <p:sp>
        <p:nvSpPr>
          <p:cNvPr id="205" name="Google Shape;114;p3">
            <a:extLst>
              <a:ext uri="{FF2B5EF4-FFF2-40B4-BE49-F238E27FC236}">
                <a16:creationId xmlns:a16="http://schemas.microsoft.com/office/drawing/2014/main" id="{EF9A3A78-C6EC-4A27-8D87-CB8AECD5BCEB}"/>
              </a:ext>
            </a:extLst>
          </p:cNvPr>
          <p:cNvSpPr/>
          <p:nvPr/>
        </p:nvSpPr>
        <p:spPr>
          <a:xfrm>
            <a:off x="8662369" y="4983829"/>
            <a:ext cx="3029707" cy="99823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965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C19F61-A0DF-4557-BACC-E3E2D915097B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Recurrent Neural Networks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407A6E-2B84-4DFC-900E-48F112018A3F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Applications: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Sequence Generation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Regression Problems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Image Caption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Generating poems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Generating Music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Google Shape;114;p3">
            <a:extLst>
              <a:ext uri="{FF2B5EF4-FFF2-40B4-BE49-F238E27FC236}">
                <a16:creationId xmlns:a16="http://schemas.microsoft.com/office/drawing/2014/main" id="{39D423A9-1C0B-470C-8847-265C88B393C3}"/>
              </a:ext>
            </a:extLst>
          </p:cNvPr>
          <p:cNvSpPr/>
          <p:nvPr/>
        </p:nvSpPr>
        <p:spPr>
          <a:xfrm>
            <a:off x="164897" y="121230"/>
            <a:ext cx="1487093" cy="48997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2C94B-692D-4CEE-A661-31711DCBDE6F}"/>
              </a:ext>
            </a:extLst>
          </p:cNvPr>
          <p:cNvSpPr txBox="1"/>
          <p:nvPr/>
        </p:nvSpPr>
        <p:spPr>
          <a:xfrm>
            <a:off x="5826253" y="4762255"/>
            <a:ext cx="437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RNN                                              Feed Forward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A95EB5-589D-49B8-B37A-DD331388F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484" y="2310029"/>
            <a:ext cx="6134275" cy="237627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C18B057-A6DC-4EFA-B0E7-A21225DF3202}"/>
              </a:ext>
            </a:extLst>
          </p:cNvPr>
          <p:cNvGrpSpPr/>
          <p:nvPr/>
        </p:nvGrpSpPr>
        <p:grpSpPr>
          <a:xfrm>
            <a:off x="7520958" y="3302591"/>
            <a:ext cx="424080" cy="222480"/>
            <a:chOff x="7520958" y="3302591"/>
            <a:chExt cx="424080" cy="22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482DCA1-5BA6-47EE-AF75-A1DBC341AF3D}"/>
                    </a:ext>
                  </a:extLst>
                </p14:cNvPr>
                <p14:cNvContentPartPr/>
                <p14:nvPr/>
              </p14:nvContentPartPr>
              <p14:xfrm>
                <a:off x="7520958" y="3302591"/>
                <a:ext cx="332640" cy="2224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482DCA1-5BA6-47EE-AF75-A1DBC341AF3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11958" y="3293951"/>
                  <a:ext cx="3502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A357CDB-73F7-4C13-AEEC-543AEF9355CD}"/>
                    </a:ext>
                  </a:extLst>
                </p14:cNvPr>
                <p14:cNvContentPartPr/>
                <p14:nvPr/>
              </p14:nvContentPartPr>
              <p14:xfrm>
                <a:off x="7922718" y="3462791"/>
                <a:ext cx="22320" cy="15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A357CDB-73F7-4C13-AEEC-543AEF9355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914078" y="3454151"/>
                  <a:ext cx="39960" cy="3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4BC33A4-ADD6-4D36-8810-90B950CE64A5}"/>
                  </a:ext>
                </a:extLst>
              </p14:cNvPr>
              <p14:cNvContentPartPr/>
              <p14:nvPr/>
            </p14:nvContentPartPr>
            <p14:xfrm>
              <a:off x="10264518" y="2717951"/>
              <a:ext cx="680760" cy="154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4BC33A4-ADD6-4D36-8810-90B950CE64A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55518" y="2708951"/>
                <a:ext cx="698400" cy="17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16995F4B-114C-4187-AE56-63B3EF54E6EE}"/>
              </a:ext>
            </a:extLst>
          </p:cNvPr>
          <p:cNvGrpSpPr/>
          <p:nvPr/>
        </p:nvGrpSpPr>
        <p:grpSpPr>
          <a:xfrm>
            <a:off x="10207998" y="3340391"/>
            <a:ext cx="981000" cy="192960"/>
            <a:chOff x="10207998" y="3340391"/>
            <a:chExt cx="981000" cy="19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3CAE2F5-F9D0-4B33-A9C0-CF7CF3EB7730}"/>
                    </a:ext>
                  </a:extLst>
                </p14:cNvPr>
                <p14:cNvContentPartPr/>
                <p14:nvPr/>
              </p14:nvContentPartPr>
              <p14:xfrm>
                <a:off x="10207998" y="3519671"/>
                <a:ext cx="19080" cy="13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3CAE2F5-F9D0-4B33-A9C0-CF7CF3EB773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99358" y="3511031"/>
                  <a:ext cx="367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83E1497-0AD4-4EC8-93EA-545A01106A1B}"/>
                    </a:ext>
                  </a:extLst>
                </p14:cNvPr>
                <p14:cNvContentPartPr/>
                <p14:nvPr/>
              </p14:nvContentPartPr>
              <p14:xfrm>
                <a:off x="10332198" y="3340391"/>
                <a:ext cx="856800" cy="180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83E1497-0AD4-4EC8-93EA-545A01106A1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323558" y="3331391"/>
                  <a:ext cx="874440" cy="19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FE73C84-9B1D-474A-8152-0866AD669CD4}"/>
                  </a:ext>
                </a:extLst>
              </p14:cNvPr>
              <p14:cNvContentPartPr/>
              <p14:nvPr/>
            </p14:nvContentPartPr>
            <p14:xfrm>
              <a:off x="9921438" y="3346511"/>
              <a:ext cx="118800" cy="214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FE73C84-9B1D-474A-8152-0866AD669C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912438" y="3337511"/>
                <a:ext cx="1364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F7161F5-3129-4864-9BE3-7F33A7A0232F}"/>
                  </a:ext>
                </a:extLst>
              </p14:cNvPr>
              <p14:cNvContentPartPr/>
              <p14:nvPr/>
            </p14:nvContentPartPr>
            <p14:xfrm>
              <a:off x="10044198" y="3460991"/>
              <a:ext cx="69120" cy="137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F7161F5-3129-4864-9BE3-7F33A7A0232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035198" y="3451991"/>
                <a:ext cx="8676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D88FC2C-83AF-4C5E-9558-58AB9020A5F4}"/>
                  </a:ext>
                </a:extLst>
              </p14:cNvPr>
              <p14:cNvContentPartPr/>
              <p14:nvPr/>
            </p14:nvContentPartPr>
            <p14:xfrm>
              <a:off x="10080198" y="3538031"/>
              <a:ext cx="135720" cy="295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D88FC2C-83AF-4C5E-9558-58AB9020A5F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071198" y="3529031"/>
                <a:ext cx="1533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6D93240-EB8E-4319-9E8E-25D11DB4AD36}"/>
                  </a:ext>
                </a:extLst>
              </p14:cNvPr>
              <p14:cNvContentPartPr/>
              <p14:nvPr/>
            </p14:nvContentPartPr>
            <p14:xfrm>
              <a:off x="10189998" y="3519311"/>
              <a:ext cx="53280" cy="165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6D93240-EB8E-4319-9E8E-25D11DB4AD3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181358" y="3510311"/>
                <a:ext cx="709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C821D14-3593-42A1-B6D8-B71CAD7AB97C}"/>
                  </a:ext>
                </a:extLst>
              </p14:cNvPr>
              <p14:cNvContentPartPr/>
              <p14:nvPr/>
            </p14:nvContentPartPr>
            <p14:xfrm>
              <a:off x="10265958" y="3431111"/>
              <a:ext cx="81000" cy="146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C821D14-3593-42A1-B6D8-B71CAD7AB97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257318" y="3422111"/>
                <a:ext cx="986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FD5CD2D-4933-4844-8065-D1826B5F8C04}"/>
                  </a:ext>
                </a:extLst>
              </p14:cNvPr>
              <p14:cNvContentPartPr/>
              <p14:nvPr/>
            </p14:nvContentPartPr>
            <p14:xfrm>
              <a:off x="8584758" y="3473951"/>
              <a:ext cx="1069560" cy="215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FD5CD2D-4933-4844-8065-D1826B5F8C0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575758" y="3464951"/>
                <a:ext cx="108720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99CBC0B-E1E6-42C9-BEC5-55F92F951C30}"/>
                  </a:ext>
                </a:extLst>
              </p14:cNvPr>
              <p14:cNvContentPartPr/>
              <p14:nvPr/>
            </p14:nvContentPartPr>
            <p14:xfrm>
              <a:off x="9786078" y="3149951"/>
              <a:ext cx="650160" cy="659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99CBC0B-E1E6-42C9-BEC5-55F92F951C3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777078" y="3140951"/>
                <a:ext cx="667800" cy="67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D78BEE4-F608-45FD-AF9A-54955B281F46}"/>
                  </a:ext>
                </a:extLst>
              </p14:cNvPr>
              <p14:cNvContentPartPr/>
              <p14:nvPr/>
            </p14:nvContentPartPr>
            <p14:xfrm>
              <a:off x="10364958" y="3690311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D78BEE4-F608-45FD-AF9A-54955B281F4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355958" y="368131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957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C19F61-A0DF-4557-BACC-E3E2D915097B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Recurrent Neural Networks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407A6E-2B84-4DFC-900E-48F112018A3F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Drawback: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Vanishing Gradient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~ Has short term memory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Google Shape;114;p3">
            <a:extLst>
              <a:ext uri="{FF2B5EF4-FFF2-40B4-BE49-F238E27FC236}">
                <a16:creationId xmlns:a16="http://schemas.microsoft.com/office/drawing/2014/main" id="{39D423A9-1C0B-470C-8847-265C88B393C3}"/>
              </a:ext>
            </a:extLst>
          </p:cNvPr>
          <p:cNvSpPr/>
          <p:nvPr/>
        </p:nvSpPr>
        <p:spPr>
          <a:xfrm>
            <a:off x="164897" y="121230"/>
            <a:ext cx="1487093" cy="48997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3743B3-BFA5-41AA-B5FE-A874C83B7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158" y="1670241"/>
            <a:ext cx="6896678" cy="377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4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C19F61-A0DF-4557-BACC-E3E2D915097B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Long-Term Short-Term Memory (LSTM)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407A6E-2B84-4DFC-900E-48F112018A3F}"/>
              </a:ext>
            </a:extLst>
          </p:cNvPr>
          <p:cNvSpPr txBox="1"/>
          <p:nvPr/>
        </p:nvSpPr>
        <p:spPr>
          <a:xfrm>
            <a:off x="643469" y="1782981"/>
            <a:ext cx="5903914" cy="473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Stores the meaningful words in its memory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1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Google Shape;114;p3">
            <a:extLst>
              <a:ext uri="{FF2B5EF4-FFF2-40B4-BE49-F238E27FC236}">
                <a16:creationId xmlns:a16="http://schemas.microsoft.com/office/drawing/2014/main" id="{39D423A9-1C0B-470C-8847-265C88B393C3}"/>
              </a:ext>
            </a:extLst>
          </p:cNvPr>
          <p:cNvSpPr/>
          <p:nvPr/>
        </p:nvSpPr>
        <p:spPr>
          <a:xfrm>
            <a:off x="164897" y="121230"/>
            <a:ext cx="1487093" cy="48997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LSTM | Introduction to LSTM | Long Short Term Memor">
            <a:extLst>
              <a:ext uri="{FF2B5EF4-FFF2-40B4-BE49-F238E27FC236}">
                <a16:creationId xmlns:a16="http://schemas.microsoft.com/office/drawing/2014/main" id="{6594E8DE-7E18-48F0-9A7C-417EB724E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960" y="2341747"/>
            <a:ext cx="8154080" cy="363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737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843</TotalTime>
  <Words>58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Recurrent Neural Networks Long-Term Short-Term Memory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Nabanita Roy</dc:creator>
  <cp:lastModifiedBy>Nabanita Roy</cp:lastModifiedBy>
  <cp:revision>9</cp:revision>
  <dcterms:created xsi:type="dcterms:W3CDTF">2021-08-06T23:06:19Z</dcterms:created>
  <dcterms:modified xsi:type="dcterms:W3CDTF">2021-09-29T19:19:57Z</dcterms:modified>
</cp:coreProperties>
</file>