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5438A-8CC0-43B3-A2B0-BE1EF9E17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8323E1-F661-4288-888B-D39651980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B8C8E-3CCA-46A2-80B2-BD1A11C7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5BCE-B33D-49C0-A4E8-1F2C9DE21561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5DB84-9A0A-4CD9-8B3E-23D8ACB7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A7872-8D49-4F89-94D5-5636D88A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E345-6556-42B4-A950-E8BDE2A1E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1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65D44-37A2-4DB1-A6AC-B562F67E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F67E18-9701-4E43-9380-FD4DE7772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79DAC0-9706-49EF-99C8-8672E10D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5BCE-B33D-49C0-A4E8-1F2C9DE21561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48106-C1A0-4698-9252-912CC273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E5C21-4FD4-421C-B83B-22A17CB5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E345-6556-42B4-A950-E8BDE2A1E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47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9795D4-9ADE-4A9C-9D06-F6862A573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753D03-D162-4C8C-8C5F-997CD3F0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AFE33-02B4-4F13-B07D-AD143D60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5BCE-B33D-49C0-A4E8-1F2C9DE21561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6DA5F-9BF0-429E-8930-E0F424C3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B9A4D-359C-4854-9543-4A7AEAF6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E345-6556-42B4-A950-E8BDE2A1E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54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F018C-94A7-41E0-AF04-25C5F2C9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46D106-95B1-46C5-B960-6820B5D41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6CCB4-FF98-4D2E-872B-B7A3910B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5BCE-B33D-49C0-A4E8-1F2C9DE21561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91B48-3CAC-48C2-AD21-9E35BE5BC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5A497-28E5-4DA7-AEFE-63FD8784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E345-6556-42B4-A950-E8BDE2A1E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3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A6A0B-3C26-4E96-93B3-6E45C8AE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2E5F6-6594-411D-9D6F-C793F8FDD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7EB72-1BED-4342-8C74-396158A8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5BCE-B33D-49C0-A4E8-1F2C9DE21561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BFA78-9C1D-4C20-A008-1A0134AD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D717D-55CD-479C-AC88-1A0F324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E345-6556-42B4-A950-E8BDE2A1E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51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765FF-BC38-49B3-989C-AC8BD91E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4355D-E08F-41B1-8279-31C020986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2DD02B-F39E-4EEF-A338-55D29C7FD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F89ACB-E46A-49EF-AEA2-040BC1E8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5BCE-B33D-49C0-A4E8-1F2C9DE21561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4EE542-B51B-4695-A1C4-4E43E29A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CE61D7-1833-40DA-8EEF-8A006F83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E345-6556-42B4-A950-E8BDE2A1E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4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9896D-AEB5-4592-9EFC-DF16805C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2D0FB4-8B72-4CF6-9669-E34F2A1AE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00F7FC-5111-431F-B0EC-468D4C1A5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770213-704B-4594-9C63-531D7D9EF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334CF8-2262-4677-8E8F-8D729CE86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75D8F5-CB8C-4DED-9F77-CCAF3F5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5BCE-B33D-49C0-A4E8-1F2C9DE21561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84EDEC-C13E-411C-9593-0F854EF7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1974C5-E709-4562-9AE6-18E28D06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E345-6556-42B4-A950-E8BDE2A1E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68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8C51A-1C06-4D3A-BC71-6F531ECF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AD9395-4883-432E-AC1D-C3FEECC1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5BCE-B33D-49C0-A4E8-1F2C9DE21561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B7C9EF-AD9C-4413-90F3-2411A67A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C349CA-D707-4F83-9D60-918ECF24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E345-6556-42B4-A950-E8BDE2A1E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6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D53832-A70C-4B87-9907-1613573A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5BCE-B33D-49C0-A4E8-1F2C9DE21561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C3C037-E8F3-40B7-884B-62EC7620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3E5962-AAE6-4D28-9FA0-F07DFE31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E345-6556-42B4-A950-E8BDE2A1E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69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75917-E76F-4562-BB3A-627E3FEB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CFF87-1191-40C8-AE4E-6302B8F93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FA3BDC-8A4F-4E2F-A9AD-5ECFF3DCE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F45690-6F0B-4AB5-A429-2AF1B1BF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5BCE-B33D-49C0-A4E8-1F2C9DE21561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7EFE25-1FC7-421E-BA46-60D93666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D4A3DA-19CA-4AA1-939A-D22719A1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E345-6556-42B4-A950-E8BDE2A1E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8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14EE8-FA91-471B-B6BE-F4481DED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545137-8596-4C58-9933-8D7AC15FB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8A8399-ABCE-4D75-9101-303AF2A97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5237BE-DC9C-42C4-BD95-C4E9984A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5BCE-B33D-49C0-A4E8-1F2C9DE21561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7FFC86-3A24-43FD-A968-5CAA8EB8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447F5D-0849-43B9-8FAB-76EECBC1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E345-6556-42B4-A950-E8BDE2A1E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62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FF309C-0B10-4735-A17F-CA857073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2B269F-9D22-4F2C-A283-0D9C14CF4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666AD-94DA-4280-9AB4-B97C5B983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5BCE-B33D-49C0-A4E8-1F2C9DE21561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83EA4-D794-4F1F-8E17-BA0A99A96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A55C6-1841-46D5-BACB-8CCCC7290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6E345-6556-42B4-A950-E8BDE2A1E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3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4EAD1-93DB-4370-932D-DCBB7493C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792" y="2001887"/>
            <a:ext cx="9970416" cy="1427113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题目：</a:t>
            </a:r>
            <a:br>
              <a:rPr lang="en-US" altLang="zh-CN" sz="4400" dirty="0"/>
            </a:br>
            <a:r>
              <a:rPr lang="zh-CN" altLang="en-US" sz="4400" dirty="0"/>
              <a:t>高压带电作业机械臂自主作业技术研究</a:t>
            </a:r>
          </a:p>
        </p:txBody>
      </p:sp>
    </p:spTree>
    <p:extLst>
      <p:ext uri="{BB962C8B-B14F-4D97-AF65-F5344CB8AC3E}">
        <p14:creationId xmlns:p14="http://schemas.microsoft.com/office/powerpoint/2010/main" val="170077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05475-1A2B-4A5C-9FF0-78E6CF2D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论文结构：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946E4-4C4F-4E82-9C1A-1DD079A90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第一章 绪论</a:t>
            </a:r>
            <a:endParaRPr lang="en-US" altLang="zh-CN" dirty="0"/>
          </a:p>
          <a:p>
            <a:r>
              <a:rPr lang="zh-CN" altLang="en-US" dirty="0"/>
              <a:t>第二章 高压带电作业平台搭建</a:t>
            </a:r>
            <a:endParaRPr lang="en-US" altLang="zh-CN" dirty="0"/>
          </a:p>
          <a:p>
            <a:r>
              <a:rPr lang="zh-CN" altLang="en-US" dirty="0"/>
              <a:t>第三章 虚拟现实遥控作业系统</a:t>
            </a:r>
            <a:endParaRPr lang="en-US" altLang="zh-CN" dirty="0"/>
          </a:p>
          <a:p>
            <a:r>
              <a:rPr lang="zh-CN" altLang="en-US" dirty="0"/>
              <a:t>第四章 机械臂自主作业系统</a:t>
            </a:r>
            <a:endParaRPr lang="en-US" altLang="zh-CN" dirty="0"/>
          </a:p>
          <a:p>
            <a:r>
              <a:rPr lang="zh-CN" altLang="en-US" dirty="0"/>
              <a:t>第五章 实验验证和分析</a:t>
            </a:r>
            <a:endParaRPr lang="en-US" altLang="zh-CN" dirty="0"/>
          </a:p>
          <a:p>
            <a:r>
              <a:rPr lang="zh-CN" altLang="en-US" dirty="0"/>
              <a:t>第六章 总结与展望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825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A02BD-E5F0-43FF-B378-D4580B66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绪论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187F1-C257-42B3-97D7-5FFFD04E8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论文研究背景和意义</a:t>
            </a:r>
            <a:endParaRPr lang="en-US" altLang="zh-CN" dirty="0"/>
          </a:p>
          <a:p>
            <a:pPr lvl="1"/>
            <a:r>
              <a:rPr lang="zh-CN" altLang="en-US" dirty="0"/>
              <a:t>带电作业</a:t>
            </a:r>
            <a:endParaRPr lang="en-US" altLang="zh-CN" dirty="0"/>
          </a:p>
          <a:p>
            <a:r>
              <a:rPr lang="en-US" altLang="zh-CN" dirty="0"/>
              <a:t>1.2 </a:t>
            </a:r>
            <a:r>
              <a:rPr lang="zh-CN" altLang="en-US" dirty="0"/>
              <a:t>课题研究现状</a:t>
            </a:r>
            <a:endParaRPr lang="en-US" altLang="zh-CN" dirty="0"/>
          </a:p>
          <a:p>
            <a:pPr lvl="1"/>
            <a:r>
              <a:rPr lang="zh-CN" altLang="en-US" dirty="0"/>
              <a:t>带电作业机器人研究现状</a:t>
            </a:r>
            <a:endParaRPr lang="en-US" altLang="zh-CN" dirty="0"/>
          </a:p>
          <a:p>
            <a:pPr lvl="1"/>
            <a:r>
              <a:rPr lang="zh-CN" altLang="en-US" dirty="0"/>
              <a:t>在线辅助技术研究现状</a:t>
            </a:r>
            <a:endParaRPr lang="en-US" altLang="zh-CN" dirty="0"/>
          </a:p>
          <a:p>
            <a:r>
              <a:rPr lang="en-US" altLang="zh-CN" dirty="0"/>
              <a:t>1.3 </a:t>
            </a:r>
            <a:r>
              <a:rPr lang="zh-CN" altLang="en-US" dirty="0"/>
              <a:t>论文主要内容和章节安排</a:t>
            </a:r>
          </a:p>
        </p:txBody>
      </p:sp>
    </p:spTree>
    <p:extLst>
      <p:ext uri="{BB962C8B-B14F-4D97-AF65-F5344CB8AC3E}">
        <p14:creationId xmlns:p14="http://schemas.microsoft.com/office/powerpoint/2010/main" val="364787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E949A-53AC-45D4-9D14-A5E7FCDA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高压带电作业平台搭建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139C4-21AB-4031-85F1-45350FAB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引言</a:t>
            </a:r>
            <a:endParaRPr lang="en-US" altLang="zh-CN" dirty="0"/>
          </a:p>
          <a:p>
            <a:r>
              <a:rPr lang="en-US" altLang="zh-CN" dirty="0"/>
              <a:t>2.2 </a:t>
            </a:r>
            <a:r>
              <a:rPr lang="zh-CN" altLang="en-US" dirty="0"/>
              <a:t>高压带电作业平台结构</a:t>
            </a:r>
            <a:endParaRPr lang="en-US" altLang="zh-CN" dirty="0"/>
          </a:p>
          <a:p>
            <a:pPr lvl="1"/>
            <a:r>
              <a:rPr lang="zh-CN" altLang="en-US" dirty="0"/>
              <a:t>系统需求</a:t>
            </a:r>
            <a:endParaRPr lang="en-US" altLang="zh-CN" dirty="0"/>
          </a:p>
          <a:p>
            <a:pPr lvl="1"/>
            <a:r>
              <a:rPr lang="zh-CN" altLang="en-US" dirty="0"/>
              <a:t>硬件需求</a:t>
            </a:r>
            <a:endParaRPr lang="en-US" altLang="zh-CN" dirty="0"/>
          </a:p>
          <a:p>
            <a:pPr lvl="1"/>
            <a:r>
              <a:rPr lang="zh-CN" altLang="en-US" dirty="0"/>
              <a:t>软件需求</a:t>
            </a:r>
            <a:endParaRPr lang="en-US" altLang="zh-CN" dirty="0"/>
          </a:p>
          <a:p>
            <a:r>
              <a:rPr lang="en-US" altLang="zh-CN" dirty="0"/>
              <a:t>2.3 </a:t>
            </a:r>
            <a:r>
              <a:rPr lang="zh-CN" altLang="en-US" dirty="0"/>
              <a:t>机械臂运动学分析（</a:t>
            </a:r>
            <a:r>
              <a:rPr lang="en-US" altLang="zh-CN" dirty="0"/>
              <a:t>UR</a:t>
            </a:r>
            <a:r>
              <a:rPr lang="zh-CN" altLang="en-US" dirty="0"/>
              <a:t>？）</a:t>
            </a:r>
            <a:endParaRPr lang="en-US" altLang="zh-CN" dirty="0"/>
          </a:p>
          <a:p>
            <a:r>
              <a:rPr lang="en-US" altLang="zh-CN" dirty="0"/>
              <a:t>2.4 </a:t>
            </a:r>
            <a:r>
              <a:rPr lang="zh-CN" altLang="en-US" dirty="0"/>
              <a:t>机械臂控制</a:t>
            </a:r>
            <a:endParaRPr lang="en-US" altLang="zh-CN" dirty="0"/>
          </a:p>
          <a:p>
            <a:r>
              <a:rPr lang="en-US" altLang="zh-CN" dirty="0"/>
              <a:t>2.5 </a:t>
            </a:r>
            <a:r>
              <a:rPr lang="zh-CN" altLang="en-US" dirty="0"/>
              <a:t>本章总结</a:t>
            </a:r>
          </a:p>
        </p:txBody>
      </p:sp>
    </p:spTree>
    <p:extLst>
      <p:ext uri="{BB962C8B-B14F-4D97-AF65-F5344CB8AC3E}">
        <p14:creationId xmlns:p14="http://schemas.microsoft.com/office/powerpoint/2010/main" val="400441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74441-2D70-48AE-8985-A3CA9095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虚拟现实遥控作业系统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263D2-A9B2-484C-A477-E1058B9C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引言</a:t>
            </a:r>
            <a:endParaRPr lang="en-US" altLang="zh-CN" dirty="0"/>
          </a:p>
          <a:p>
            <a:r>
              <a:rPr lang="en-US" altLang="zh-CN" dirty="0"/>
              <a:t>3.2 </a:t>
            </a:r>
            <a:r>
              <a:rPr lang="zh-CN" altLang="en-US" dirty="0"/>
              <a:t>虚拟环境搭建</a:t>
            </a:r>
            <a:endParaRPr lang="en-US" altLang="zh-CN" dirty="0"/>
          </a:p>
          <a:p>
            <a:r>
              <a:rPr lang="en-US" altLang="zh-CN" dirty="0"/>
              <a:t>3.3 </a:t>
            </a:r>
            <a:r>
              <a:rPr lang="zh-CN" altLang="en-US" dirty="0"/>
              <a:t>实时显示</a:t>
            </a:r>
            <a:endParaRPr lang="en-US" altLang="zh-CN" dirty="0"/>
          </a:p>
          <a:p>
            <a:r>
              <a:rPr lang="en-US" altLang="zh-CN" dirty="0"/>
              <a:t>3.4 </a:t>
            </a:r>
            <a:r>
              <a:rPr lang="zh-CN" altLang="en-US" dirty="0"/>
              <a:t>遥控作业（防碰撞辅助）</a:t>
            </a:r>
            <a:endParaRPr lang="en-US" altLang="zh-CN" dirty="0"/>
          </a:p>
          <a:p>
            <a:r>
              <a:rPr lang="en-US" altLang="zh-CN" dirty="0"/>
              <a:t>3.5 </a:t>
            </a:r>
            <a:r>
              <a:rPr lang="zh-CN" altLang="en-US" dirty="0"/>
              <a:t>本章总结</a:t>
            </a:r>
          </a:p>
        </p:txBody>
      </p:sp>
    </p:spTree>
    <p:extLst>
      <p:ext uri="{BB962C8B-B14F-4D97-AF65-F5344CB8AC3E}">
        <p14:creationId xmlns:p14="http://schemas.microsoft.com/office/powerpoint/2010/main" val="278395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9A2CB-D95A-4ACF-8E83-7D3674B1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机械臂自主作业系统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13D2EC-DB1D-4EE7-B853-829B121BA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引言</a:t>
            </a:r>
            <a:endParaRPr lang="en-US" altLang="zh-CN" dirty="0"/>
          </a:p>
          <a:p>
            <a:r>
              <a:rPr lang="en-US" altLang="zh-CN" dirty="0"/>
              <a:t>4.2 </a:t>
            </a:r>
            <a:r>
              <a:rPr lang="zh-CN" altLang="en-US" dirty="0"/>
              <a:t>系统状态机设计</a:t>
            </a:r>
            <a:endParaRPr lang="en-US" altLang="zh-CN" dirty="0"/>
          </a:p>
          <a:p>
            <a:r>
              <a:rPr lang="en-US" altLang="zh-CN" dirty="0"/>
              <a:t>4.3 </a:t>
            </a:r>
            <a:r>
              <a:rPr lang="zh-CN" altLang="en-US" dirty="0"/>
              <a:t>路径规划（视觉？）</a:t>
            </a:r>
            <a:endParaRPr lang="en-US" altLang="zh-CN" dirty="0"/>
          </a:p>
          <a:p>
            <a:r>
              <a:rPr lang="en-US" altLang="zh-CN" dirty="0"/>
              <a:t>4.4 </a:t>
            </a:r>
            <a:r>
              <a:rPr lang="zh-CN" altLang="en-US" dirty="0"/>
              <a:t>自主作业</a:t>
            </a:r>
            <a:endParaRPr lang="en-US" altLang="zh-CN" dirty="0"/>
          </a:p>
          <a:p>
            <a:r>
              <a:rPr lang="en-US" altLang="zh-CN" dirty="0"/>
              <a:t>4.5 </a:t>
            </a:r>
            <a:r>
              <a:rPr lang="zh-CN" altLang="en-US" dirty="0"/>
              <a:t>本章总结</a:t>
            </a:r>
          </a:p>
        </p:txBody>
      </p:sp>
    </p:spTree>
    <p:extLst>
      <p:ext uri="{BB962C8B-B14F-4D97-AF65-F5344CB8AC3E}">
        <p14:creationId xmlns:p14="http://schemas.microsoft.com/office/powerpoint/2010/main" val="373595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59EA1-FE7D-4CE1-A842-B757B715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实验验证与总结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B5F50-858D-4228-B433-23404E52C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引言</a:t>
            </a:r>
            <a:endParaRPr lang="en-US" altLang="zh-CN" dirty="0"/>
          </a:p>
          <a:p>
            <a:r>
              <a:rPr lang="en-US" altLang="zh-CN" dirty="0"/>
              <a:t>5.2 </a:t>
            </a:r>
            <a:r>
              <a:rPr lang="zh-CN" altLang="en-US" dirty="0"/>
              <a:t>实验分析</a:t>
            </a:r>
            <a:endParaRPr lang="en-US" altLang="zh-CN" dirty="0"/>
          </a:p>
          <a:p>
            <a:r>
              <a:rPr lang="en-US" altLang="zh-CN" dirty="0"/>
              <a:t>5.3 </a:t>
            </a:r>
            <a:r>
              <a:rPr lang="zh-CN" altLang="en-US" dirty="0"/>
              <a:t>遥控作业实验与分析</a:t>
            </a:r>
            <a:endParaRPr lang="en-US" altLang="zh-CN" dirty="0"/>
          </a:p>
          <a:p>
            <a:r>
              <a:rPr lang="en-US" altLang="zh-CN" dirty="0"/>
              <a:t>5.4 </a:t>
            </a:r>
            <a:r>
              <a:rPr lang="zh-CN" altLang="en-US" dirty="0"/>
              <a:t>自主作业实验与分析</a:t>
            </a:r>
            <a:endParaRPr lang="en-US" altLang="zh-CN" dirty="0"/>
          </a:p>
          <a:p>
            <a:r>
              <a:rPr lang="en-US" altLang="zh-CN" dirty="0"/>
              <a:t>5.5 </a:t>
            </a:r>
            <a:r>
              <a:rPr lang="zh-CN" altLang="en-US" dirty="0"/>
              <a:t>本章总结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18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9E4C1-5168-4A75-A63E-BDF07054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总结与展望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F1B16-816E-4407-BA0B-AAAC08D3D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dirty="0"/>
              <a:t>6.2 </a:t>
            </a:r>
            <a:r>
              <a:rPr lang="zh-CN" altLang="en-US" dirty="0"/>
              <a:t>展望</a:t>
            </a:r>
          </a:p>
        </p:txBody>
      </p:sp>
    </p:spTree>
    <p:extLst>
      <p:ext uri="{BB962C8B-B14F-4D97-AF65-F5344CB8AC3E}">
        <p14:creationId xmlns:p14="http://schemas.microsoft.com/office/powerpoint/2010/main" val="338915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195</Words>
  <Application>Microsoft Office PowerPoint</Application>
  <PresentationFormat>宽屏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题目： 高压带电作业机械臂自主作业技术研究</vt:lpstr>
      <vt:lpstr>论文结构：</vt:lpstr>
      <vt:lpstr>第一章 绪论</vt:lpstr>
      <vt:lpstr>第二章 高压带电作业平台搭建</vt:lpstr>
      <vt:lpstr>第三章 虚拟现实遥控作业系统</vt:lpstr>
      <vt:lpstr>第四章 机械臂自主作业系统</vt:lpstr>
      <vt:lpstr>第五章 实验验证与总结</vt:lpstr>
      <vt:lpstr>第六章 总结与展望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题目： 高压带电作业机械臂自主作业技术研究</dc:title>
  <dc:creator>505492614@qq.com</dc:creator>
  <cp:lastModifiedBy>505492614@qq.com</cp:lastModifiedBy>
  <cp:revision>4</cp:revision>
  <dcterms:created xsi:type="dcterms:W3CDTF">2019-11-02T05:33:10Z</dcterms:created>
  <dcterms:modified xsi:type="dcterms:W3CDTF">2019-11-02T07:39:05Z</dcterms:modified>
</cp:coreProperties>
</file>