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3414C-186A-4D8F-B44F-19F7966F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7E90D-DAEA-496F-A93F-6CA6E09B6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37873-66A1-4250-BB04-1421DF1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872ED-F778-4DB2-83C0-87CDCF16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DCB42-4C26-4278-8144-F573A67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BB4C7-A4ED-4430-856A-E4186FC3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06B60-2972-427F-9F8E-7D657334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4D2B-7DFE-450F-B27A-AC8E030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84734-F232-41EA-A8DB-2BDDD3F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72A9E-A415-493A-A289-495E68E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DC4C8-7F5E-40B6-83C0-00652AA50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64D8C-AB3C-4EC5-B6C7-7DBFF136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148B-B9FF-4556-8D82-EA596453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85B0-F303-4D74-B533-6AE36C6C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3A95E-3616-4480-8BC0-77DF8F5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94222-1251-4F3C-B6E4-74E58BF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8ABA-F501-45E6-8365-1C8CEDF3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B33B-FEC6-4BE6-8E3A-9502FE99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C63B-6025-4970-B63C-9A217A65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2402-C9FD-427F-B045-8B0AC0B4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6CAA-CA54-4213-AD87-62FF46AF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3BAFF-6106-43D8-8468-29E6C13F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382E3-C7B2-481D-8578-350972C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1FFF-4F87-4949-9BDE-980B9677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C43C-B31D-4054-B1D4-F2612B5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0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520F-230F-4223-B698-58A23699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866A-4979-4284-B78B-13BBF06F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79CD6-9A46-4775-B251-F6B07EC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F3095-6B29-42FF-A810-79E2495F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B1731-9423-4D56-9DF2-A9A79D5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C2F5-4701-4D25-A649-D88A74FE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20E1-22C6-4017-8ECC-4D7606BF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1CEA8-70F5-4D74-9C20-D327C270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486D3-66CB-464B-B9D0-A420E5E0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961D2-C75C-492F-B2F5-FC5A2246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01EB4-6C8B-4521-AF44-AB25F062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607E0-7057-4B40-848B-422739D4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9543E-DAD2-4C3B-9593-B59091E5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4E7CF-F324-4EFC-AD6C-213B450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E0888-7154-47C0-9A35-38E69BE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01F9FC-6F65-49B0-AFAC-FCADAE1C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13EAD-BCFD-4218-A15E-1AF31B4C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8EE79F-0D09-4F81-B344-B22F7CB9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22A0B8-24E8-4EA5-A1E9-40859F3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210D7-EABD-4C07-BED9-467B2790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47990-61D9-4243-8460-1D89536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E65FA-63F2-4859-89EC-3367FCD0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0168B-8387-4D3D-BBFD-3B381D8B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5F53D-D983-4702-8519-384C7C30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7FEAB-BAAF-4D68-8189-97B74A1C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921D1-857E-4A64-9891-E14BDD94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6C608-30FE-4562-A1C9-D2D1B834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1353-0907-498C-916C-FC2D212A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21976-7808-4FE1-AAB4-AD094C64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08BFB-554E-42D2-B68E-85763551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E33F-02EA-4BEF-B204-5DA1EFF6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2A261-5324-45E9-87D2-A58452F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EF76E-C8FF-4BB8-8058-6A42961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C6CFC-0DE4-4166-B4AC-5E4446D5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0FA0-BCCF-4925-A9D6-22B235FE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F3EAC-31DA-4C64-BA8F-35092CB5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4A40-2ACA-4C3E-A850-E79FE924456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212E9-480F-4602-AC04-A6A779ECF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24CB3-CC7A-42EB-A226-44BB0082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DF95-D1CA-4A3C-8A45-E951982B1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1157FA-95DA-492C-A31F-401685999E8A}"/>
              </a:ext>
            </a:extLst>
          </p:cNvPr>
          <p:cNvSpPr/>
          <p:nvPr/>
        </p:nvSpPr>
        <p:spPr>
          <a:xfrm>
            <a:off x="5374850" y="1787165"/>
            <a:ext cx="2648932" cy="3853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8C4AB5-30C8-40EF-9900-4D2B0A79DD80}"/>
              </a:ext>
            </a:extLst>
          </p:cNvPr>
          <p:cNvSpPr/>
          <p:nvPr/>
        </p:nvSpPr>
        <p:spPr>
          <a:xfrm>
            <a:off x="342507" y="2922308"/>
            <a:ext cx="1951348" cy="103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第一章</a:t>
            </a:r>
            <a:endParaRPr lang="en-US" altLang="zh-CN" dirty="0"/>
          </a:p>
          <a:p>
            <a:pPr algn="ctr"/>
            <a:r>
              <a:rPr lang="zh-CN" altLang="en-US" dirty="0"/>
              <a:t>带电作业机器人研究内容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423051-B0BD-4420-A5E9-3309F93C9C33}"/>
              </a:ext>
            </a:extLst>
          </p:cNvPr>
          <p:cNvSpPr/>
          <p:nvPr/>
        </p:nvSpPr>
        <p:spPr>
          <a:xfrm>
            <a:off x="2978655" y="2066040"/>
            <a:ext cx="1951348" cy="103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第二章</a:t>
            </a:r>
            <a:endParaRPr lang="en-US" altLang="zh-CN" dirty="0"/>
          </a:p>
          <a:p>
            <a:pPr algn="ctr"/>
            <a:r>
              <a:rPr lang="zh-CN" altLang="en-US" dirty="0"/>
              <a:t>作业平台介绍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04F3300-32F6-49CB-BDEC-D74A28768591}"/>
              </a:ext>
            </a:extLst>
          </p:cNvPr>
          <p:cNvSpPr/>
          <p:nvPr/>
        </p:nvSpPr>
        <p:spPr>
          <a:xfrm>
            <a:off x="2978655" y="3755147"/>
            <a:ext cx="1951348" cy="103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第二章</a:t>
            </a:r>
            <a:endParaRPr lang="en-US" altLang="zh-CN" dirty="0"/>
          </a:p>
          <a:p>
            <a:pPr algn="ctr"/>
            <a:r>
              <a:rPr lang="zh-CN" altLang="en-US" dirty="0"/>
              <a:t>机械臂</a:t>
            </a:r>
            <a:endParaRPr lang="en-US" altLang="zh-CN" dirty="0"/>
          </a:p>
          <a:p>
            <a:pPr algn="ctr"/>
            <a:r>
              <a:rPr lang="zh-CN" altLang="en-US" dirty="0"/>
              <a:t>运动学分析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F4D6B6-7399-4192-A8C9-195FC071FC1E}"/>
              </a:ext>
            </a:extLst>
          </p:cNvPr>
          <p:cNvSpPr/>
          <p:nvPr/>
        </p:nvSpPr>
        <p:spPr>
          <a:xfrm>
            <a:off x="5593237" y="2019506"/>
            <a:ext cx="2212155" cy="1253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第三章</a:t>
            </a:r>
            <a:endParaRPr lang="en-US" altLang="zh-CN" dirty="0"/>
          </a:p>
          <a:p>
            <a:pPr algn="ctr"/>
            <a:r>
              <a:rPr lang="zh-CN" altLang="en-US" dirty="0"/>
              <a:t>遥操作系统设计</a:t>
            </a:r>
            <a:endParaRPr lang="en-US" altLang="zh-CN" dirty="0"/>
          </a:p>
          <a:p>
            <a:pPr algn="ctr"/>
            <a:r>
              <a:rPr lang="zh-CN" altLang="en-US" dirty="0"/>
              <a:t>实现基础控制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A986C7A-28EA-4080-B4EE-3727E67EF374}"/>
              </a:ext>
            </a:extLst>
          </p:cNvPr>
          <p:cNvSpPr/>
          <p:nvPr/>
        </p:nvSpPr>
        <p:spPr>
          <a:xfrm>
            <a:off x="5819697" y="3714161"/>
            <a:ext cx="1858149" cy="1366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第四章</a:t>
            </a:r>
            <a:endParaRPr lang="en-US" altLang="zh-CN" dirty="0"/>
          </a:p>
          <a:p>
            <a:pPr algn="ctr"/>
            <a:r>
              <a:rPr lang="zh-CN" altLang="en-US" dirty="0"/>
              <a:t>在线辅助功能开发，操作更加智能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95D5C4-95B2-4972-B39F-B5DB52E115FC}"/>
              </a:ext>
            </a:extLst>
          </p:cNvPr>
          <p:cNvSpPr/>
          <p:nvPr/>
        </p:nvSpPr>
        <p:spPr>
          <a:xfrm>
            <a:off x="8727918" y="2955351"/>
            <a:ext cx="1951348" cy="103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第五章</a:t>
            </a:r>
            <a:endParaRPr lang="en-US" altLang="zh-CN" dirty="0"/>
          </a:p>
          <a:p>
            <a:pPr algn="ctr"/>
            <a:r>
              <a:rPr lang="zh-CN" altLang="en-US" dirty="0"/>
              <a:t>实验与验证</a:t>
            </a:r>
            <a:endParaRPr lang="en-US" altLang="zh-CN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681ABAA-DE92-428F-B525-4B361C25F76A}"/>
              </a:ext>
            </a:extLst>
          </p:cNvPr>
          <p:cNvSpPr/>
          <p:nvPr/>
        </p:nvSpPr>
        <p:spPr>
          <a:xfrm>
            <a:off x="2396371" y="2584516"/>
            <a:ext cx="582284" cy="1685928"/>
          </a:xfrm>
          <a:prstGeom prst="leftBrac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03368B4-007D-4779-B90A-236467036D45}"/>
              </a:ext>
            </a:extLst>
          </p:cNvPr>
          <p:cNvSpPr/>
          <p:nvPr/>
        </p:nvSpPr>
        <p:spPr>
          <a:xfrm>
            <a:off x="5374850" y="1050587"/>
            <a:ext cx="2648932" cy="535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高压带电机器人</a:t>
            </a:r>
            <a:endParaRPr lang="en-US" altLang="zh-CN" dirty="0"/>
          </a:p>
          <a:p>
            <a:pPr algn="ctr"/>
            <a:r>
              <a:rPr lang="zh-CN" altLang="en-US" dirty="0"/>
              <a:t>在线辅助遥操作系统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EE44912-497E-44D9-B947-7A38701F0EF2}"/>
              </a:ext>
            </a:extLst>
          </p:cNvPr>
          <p:cNvSpPr/>
          <p:nvPr/>
        </p:nvSpPr>
        <p:spPr>
          <a:xfrm>
            <a:off x="4930003" y="2677211"/>
            <a:ext cx="444847" cy="1593231"/>
          </a:xfrm>
          <a:prstGeom prst="rightBrac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52C0EF-19D5-4969-A67F-0EB7F690F22E}"/>
              </a:ext>
            </a:extLst>
          </p:cNvPr>
          <p:cNvCxnSpPr>
            <a:endCxn id="9" idx="1"/>
          </p:cNvCxnSpPr>
          <p:nvPr/>
        </p:nvCxnSpPr>
        <p:spPr>
          <a:xfrm>
            <a:off x="8023782" y="3473826"/>
            <a:ext cx="7041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04D73C1C-3CC3-44ED-BA8F-1197EBB322D1}"/>
              </a:ext>
            </a:extLst>
          </p:cNvPr>
          <p:cNvSpPr/>
          <p:nvPr/>
        </p:nvSpPr>
        <p:spPr>
          <a:xfrm>
            <a:off x="2766411" y="1118681"/>
            <a:ext cx="7544908" cy="538730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B25994-7AD4-4D9A-997A-B4E77EB1F556}"/>
              </a:ext>
            </a:extLst>
          </p:cNvPr>
          <p:cNvSpPr/>
          <p:nvPr/>
        </p:nvSpPr>
        <p:spPr>
          <a:xfrm>
            <a:off x="3455121" y="270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通讯系统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6AC2EF-CC54-469A-A59F-4D49C72C9562}"/>
              </a:ext>
            </a:extLst>
          </p:cNvPr>
          <p:cNvSpPr/>
          <p:nvPr/>
        </p:nvSpPr>
        <p:spPr>
          <a:xfrm>
            <a:off x="5931763" y="12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控制系统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5E111D-0411-451F-B870-6C0785FFEB8A}"/>
              </a:ext>
            </a:extLst>
          </p:cNvPr>
          <p:cNvSpPr/>
          <p:nvPr/>
        </p:nvSpPr>
        <p:spPr>
          <a:xfrm>
            <a:off x="8235570" y="48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仿真系统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3B884D1-0FA6-4A09-9858-37DEF4123EAB}"/>
              </a:ext>
            </a:extLst>
          </p:cNvPr>
          <p:cNvSpPr/>
          <p:nvPr/>
        </p:nvSpPr>
        <p:spPr>
          <a:xfrm>
            <a:off x="8235570" y="3069000"/>
            <a:ext cx="1440000" cy="144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智能算法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988B6-E61A-4542-A822-C7F71A7A97EF}"/>
              </a:ext>
            </a:extLst>
          </p:cNvPr>
          <p:cNvCxnSpPr/>
          <p:nvPr/>
        </p:nvCxnSpPr>
        <p:spPr>
          <a:xfrm>
            <a:off x="7558545" y="3789000"/>
            <a:ext cx="0" cy="18000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9DECA65-8C14-44B8-AE13-04D72119C847}"/>
              </a:ext>
            </a:extLst>
          </p:cNvPr>
          <p:cNvCxnSpPr>
            <a:endCxn id="7" idx="1"/>
          </p:cNvCxnSpPr>
          <p:nvPr/>
        </p:nvCxnSpPr>
        <p:spPr>
          <a:xfrm>
            <a:off x="7558545" y="3789000"/>
            <a:ext cx="67702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E15F55-C9A6-4ECA-9C80-F49D82FCEBB1}"/>
              </a:ext>
            </a:extLst>
          </p:cNvPr>
          <p:cNvCxnSpPr>
            <a:endCxn id="6" idx="1"/>
          </p:cNvCxnSpPr>
          <p:nvPr/>
        </p:nvCxnSpPr>
        <p:spPr>
          <a:xfrm>
            <a:off x="7558545" y="5589000"/>
            <a:ext cx="67702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20ABF98-1E22-4FB8-A179-F51744F8BC25}"/>
              </a:ext>
            </a:extLst>
          </p:cNvPr>
          <p:cNvCxnSpPr/>
          <p:nvPr/>
        </p:nvCxnSpPr>
        <p:spPr>
          <a:xfrm flipH="1">
            <a:off x="5253089" y="4689000"/>
            <a:ext cx="230545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DFD378A-4FED-42D6-98AF-CEDA7CD0A2C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955570" y="2251647"/>
            <a:ext cx="0" cy="8173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3EE801-521E-4648-9FD1-DC3DCFCBA372}"/>
              </a:ext>
            </a:extLst>
          </p:cNvPr>
          <p:cNvCxnSpPr>
            <a:cxnSpLocks/>
          </p:cNvCxnSpPr>
          <p:nvPr/>
        </p:nvCxnSpPr>
        <p:spPr>
          <a:xfrm flipH="1">
            <a:off x="7371763" y="2251647"/>
            <a:ext cx="158380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6BFDEBD-E084-49DC-B1B5-1C63298FD903}"/>
              </a:ext>
            </a:extLst>
          </p:cNvPr>
          <p:cNvCxnSpPr>
            <a:cxnSpLocks/>
          </p:cNvCxnSpPr>
          <p:nvPr/>
        </p:nvCxnSpPr>
        <p:spPr>
          <a:xfrm>
            <a:off x="4895121" y="3707859"/>
            <a:ext cx="36769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EA32F4-1B95-49E4-9F96-7981CFA1A280}"/>
              </a:ext>
            </a:extLst>
          </p:cNvPr>
          <p:cNvCxnSpPr/>
          <p:nvPr/>
        </p:nvCxnSpPr>
        <p:spPr>
          <a:xfrm>
            <a:off x="5262817" y="3707859"/>
            <a:ext cx="0" cy="98114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E5376F-BA86-4AB9-8BED-1DF0693BEA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53089" y="1989000"/>
            <a:ext cx="6786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7564541-58C9-47DD-90AF-2563C01EB9B4}"/>
              </a:ext>
            </a:extLst>
          </p:cNvPr>
          <p:cNvCxnSpPr/>
          <p:nvPr/>
        </p:nvCxnSpPr>
        <p:spPr>
          <a:xfrm flipV="1">
            <a:off x="5253089" y="1989000"/>
            <a:ext cx="0" cy="11481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1FA9A9-ECB0-41FB-9401-15691F725BDA}"/>
              </a:ext>
            </a:extLst>
          </p:cNvPr>
          <p:cNvCxnSpPr/>
          <p:nvPr/>
        </p:nvCxnSpPr>
        <p:spPr>
          <a:xfrm flipH="1">
            <a:off x="4895121" y="3137170"/>
            <a:ext cx="35796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C5D16B81-0033-4A7A-A62A-B0B1377125FA}"/>
              </a:ext>
            </a:extLst>
          </p:cNvPr>
          <p:cNvSpPr/>
          <p:nvPr/>
        </p:nvSpPr>
        <p:spPr>
          <a:xfrm>
            <a:off x="235784" y="2709000"/>
            <a:ext cx="1440000" cy="144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带电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</a:p>
          <a:p>
            <a:pPr algn="ctr"/>
            <a:endParaRPr lang="zh-CN" altLang="en-US" dirty="0"/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37CE4B8A-0D68-4B64-8231-D233D5765208}"/>
              </a:ext>
            </a:extLst>
          </p:cNvPr>
          <p:cNvSpPr/>
          <p:nvPr/>
        </p:nvSpPr>
        <p:spPr>
          <a:xfrm>
            <a:off x="1675783" y="3232015"/>
            <a:ext cx="1779338" cy="3939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FA2DB2D-7A71-4906-898D-831495570224}"/>
              </a:ext>
            </a:extLst>
          </p:cNvPr>
          <p:cNvCxnSpPr/>
          <p:nvPr/>
        </p:nvCxnSpPr>
        <p:spPr>
          <a:xfrm flipV="1">
            <a:off x="10155677" y="1741251"/>
            <a:ext cx="0" cy="38477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284DDC0-9A19-47CD-A05E-695D560C9E70}"/>
              </a:ext>
            </a:extLst>
          </p:cNvPr>
          <p:cNvCxnSpPr/>
          <p:nvPr/>
        </p:nvCxnSpPr>
        <p:spPr>
          <a:xfrm flipH="1">
            <a:off x="7371763" y="1741251"/>
            <a:ext cx="2783914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EC62978-0B69-49C3-B68C-FC7726BA08EB}"/>
              </a:ext>
            </a:extLst>
          </p:cNvPr>
          <p:cNvCxnSpPr>
            <a:stCxn id="6" idx="3"/>
          </p:cNvCxnSpPr>
          <p:nvPr/>
        </p:nvCxnSpPr>
        <p:spPr>
          <a:xfrm>
            <a:off x="9675570" y="5589000"/>
            <a:ext cx="48010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2E225B2-384F-4D97-9C33-614CBC274EDE}"/>
              </a:ext>
            </a:extLst>
          </p:cNvPr>
          <p:cNvSpPr txBox="1"/>
          <p:nvPr/>
        </p:nvSpPr>
        <p:spPr>
          <a:xfrm>
            <a:off x="4756826" y="544749"/>
            <a:ext cx="396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控制软件</a:t>
            </a:r>
          </a:p>
        </p:txBody>
      </p:sp>
    </p:spTree>
    <p:extLst>
      <p:ext uri="{BB962C8B-B14F-4D97-AF65-F5344CB8AC3E}">
        <p14:creationId xmlns:p14="http://schemas.microsoft.com/office/powerpoint/2010/main" val="41385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>
            <a:extLst>
              <a:ext uri="{FF2B5EF4-FFF2-40B4-BE49-F238E27FC236}">
                <a16:creationId xmlns:a16="http://schemas.microsoft.com/office/drawing/2014/main" id="{A9D2589A-F55E-409B-9A84-BBDDC328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31" y="2500312"/>
            <a:ext cx="27543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3">
            <a:extLst>
              <a:ext uri="{FF2B5EF4-FFF2-40B4-BE49-F238E27FC236}">
                <a16:creationId xmlns:a16="http://schemas.microsoft.com/office/drawing/2014/main" id="{7FB075E2-9E3F-408A-A4C6-9FAA3AF1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44" y="2500312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79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>
            <a:extLst>
              <a:ext uri="{FF2B5EF4-FFF2-40B4-BE49-F238E27FC236}">
                <a16:creationId xmlns:a16="http://schemas.microsoft.com/office/drawing/2014/main" id="{8BD59CBB-9975-4D9D-BE2D-5234C6F3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84" y="2241550"/>
            <a:ext cx="248443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5">
            <a:extLst>
              <a:ext uri="{FF2B5EF4-FFF2-40B4-BE49-F238E27FC236}">
                <a16:creationId xmlns:a16="http://schemas.microsoft.com/office/drawing/2014/main" id="{8D83B2F3-509F-42ED-BE01-90EDF272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21" y="2254250"/>
            <a:ext cx="2257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B60936F-426D-4EE9-B446-CDB6FDE4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33184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>
            <a:extLst>
              <a:ext uri="{FF2B5EF4-FFF2-40B4-BE49-F238E27FC236}">
                <a16:creationId xmlns:a16="http://schemas.microsoft.com/office/drawing/2014/main" id="{C1F538FD-474F-4A3C-A999-33999722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2333184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1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3" descr="IMG_256">
            <a:extLst>
              <a:ext uri="{FF2B5EF4-FFF2-40B4-BE49-F238E27FC236}">
                <a16:creationId xmlns:a16="http://schemas.microsoft.com/office/drawing/2014/main" id="{D7C028C2-AA6E-46F5-A8A8-19F4E8F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39" y="2452687"/>
            <a:ext cx="2638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4">
            <a:extLst>
              <a:ext uri="{FF2B5EF4-FFF2-40B4-BE49-F238E27FC236}">
                <a16:creationId xmlns:a16="http://schemas.microsoft.com/office/drawing/2014/main" id="{A637C743-BB4F-4C31-AED7-B259F71F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64" y="2452687"/>
            <a:ext cx="24034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02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9" descr="C:\Users\duke\AppData\Local\Temp\SNAGHTML9839641.PNG">
            <a:extLst>
              <a:ext uri="{FF2B5EF4-FFF2-40B4-BE49-F238E27FC236}">
                <a16:creationId xmlns:a16="http://schemas.microsoft.com/office/drawing/2014/main" id="{E88B5FEF-F4AD-4562-8C94-B2293720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77" y="2078660"/>
            <a:ext cx="5421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2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58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505492614@qq.com</dc:creator>
  <cp:lastModifiedBy>505492614@qq.com</cp:lastModifiedBy>
  <cp:revision>9</cp:revision>
  <dcterms:created xsi:type="dcterms:W3CDTF">2019-11-06T02:19:38Z</dcterms:created>
  <dcterms:modified xsi:type="dcterms:W3CDTF">2019-11-20T06:50:50Z</dcterms:modified>
</cp:coreProperties>
</file>