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3414C-186A-4D8F-B44F-19F7966F1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A7E90D-DAEA-496F-A93F-6CA6E09B6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37873-66A1-4250-BB04-1421DF17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872ED-F778-4DB2-83C0-87CDCF16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DCB42-4C26-4278-8144-F573A67B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BB4C7-A4ED-4430-856A-E4186FC3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906B60-2972-427F-9F8E-7D657334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94D2B-7DFE-450F-B27A-AC8E0308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84734-F232-41EA-A8DB-2BDDD3FD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72A9E-A415-493A-A289-495E68E1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8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3DC4C8-7F5E-40B6-83C0-00652AA50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764D8C-AB3C-4EC5-B6C7-7DBFF1364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F148B-B9FF-4556-8D82-EA596453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85B0-F303-4D74-B533-6AE36C6C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3A95E-3616-4480-8BC0-77DF8F5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0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94222-1251-4F3C-B6E4-74E58BF2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28ABA-F501-45E6-8365-1C8CEDF3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AB33B-FEC6-4BE6-8E3A-9502FE99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4C63B-6025-4970-B63C-9A217A65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12402-C9FD-427F-B045-8B0AC0B4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0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6CAA-CA54-4213-AD87-62FF46AF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3BAFF-6106-43D8-8468-29E6C13F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382E3-C7B2-481D-8578-350972C5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11FFF-4F87-4949-9BDE-980B9677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1C43C-B31D-4054-B1D4-F2612B5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0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1520F-230F-4223-B698-58A23699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866A-4979-4284-B78B-13BBF06F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779CD6-9A46-4775-B251-F6B07EC4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F3095-6B29-42FF-A810-79E2495F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6B1731-9423-4D56-9DF2-A9A79D55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5C2F5-4701-4D25-A649-D88A74FE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4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A20E1-22C6-4017-8ECC-4D7606BF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1CEA8-70F5-4D74-9C20-D327C270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486D3-66CB-464B-B9D0-A420E5E06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7961D2-C75C-492F-B2F5-FC5A22465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101EB4-6C8B-4521-AF44-AB25F0627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0607E0-7057-4B40-848B-422739D4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89543E-DAD2-4C3B-9593-B59091E5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74E7CF-F324-4EFC-AD6C-213B450B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E0888-7154-47C0-9A35-38E69BEA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01F9FC-6F65-49B0-AFAC-FCADAE1C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C13EAD-BCFD-4218-A15E-1AF31B4C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8EE79F-0D09-4F81-B344-B22F7CB9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5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22A0B8-24E8-4EA5-A1E9-40859F3C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210D7-EABD-4C07-BED9-467B2790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47990-61D9-4243-8460-1D89536D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7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E65FA-63F2-4859-89EC-3367FCD0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0168B-8387-4D3D-BBFD-3B381D8B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15F53D-D983-4702-8519-384C7C301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7FEAB-BAAF-4D68-8189-97B74A1C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921D1-857E-4A64-9891-E14BDD94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6C608-30FE-4562-A1C9-D2D1B834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2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21353-0907-498C-916C-FC2D212A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621976-7808-4FE1-AAB4-AD094C644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08BFB-554E-42D2-B68E-857635519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0E33F-02EA-4BEF-B204-5DA1EFF6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2A261-5324-45E9-87D2-A58452F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EF76E-C8FF-4BB8-8058-6A429611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3C6CFC-0DE4-4166-B4AC-5E4446D5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D0FA0-BCCF-4925-A9D6-22B235FE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F3EAC-31DA-4C64-BA8F-35092CB51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4A40-2ACA-4C3E-A850-E79FE924456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212E9-480F-4602-AC04-A6A779ECF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24CB3-CC7A-42EB-A226-44BB0082F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04D73C1C-3CC3-44ED-BA8F-1197EBB322D1}"/>
              </a:ext>
            </a:extLst>
          </p:cNvPr>
          <p:cNvSpPr/>
          <p:nvPr/>
        </p:nvSpPr>
        <p:spPr>
          <a:xfrm>
            <a:off x="2766411" y="1118681"/>
            <a:ext cx="7544908" cy="538730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B25994-7AD4-4D9A-997A-B4E77EB1F556}"/>
              </a:ext>
            </a:extLst>
          </p:cNvPr>
          <p:cNvSpPr/>
          <p:nvPr/>
        </p:nvSpPr>
        <p:spPr>
          <a:xfrm>
            <a:off x="3455121" y="2709000"/>
            <a:ext cx="1440000" cy="14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通讯系统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6AC2EF-CC54-469A-A59F-4D49C72C9562}"/>
              </a:ext>
            </a:extLst>
          </p:cNvPr>
          <p:cNvSpPr/>
          <p:nvPr/>
        </p:nvSpPr>
        <p:spPr>
          <a:xfrm>
            <a:off x="5931763" y="1269000"/>
            <a:ext cx="1440000" cy="14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控制系统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E5E111D-0411-451F-B870-6C0785FFEB8A}"/>
              </a:ext>
            </a:extLst>
          </p:cNvPr>
          <p:cNvSpPr/>
          <p:nvPr/>
        </p:nvSpPr>
        <p:spPr>
          <a:xfrm>
            <a:off x="8235570" y="4869000"/>
            <a:ext cx="1440000" cy="14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仿真系统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3B884D1-0FA6-4A09-9858-37DEF4123EAB}"/>
              </a:ext>
            </a:extLst>
          </p:cNvPr>
          <p:cNvSpPr/>
          <p:nvPr/>
        </p:nvSpPr>
        <p:spPr>
          <a:xfrm>
            <a:off x="8235570" y="3069000"/>
            <a:ext cx="1440000" cy="14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智能算法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3B988B6-E61A-4542-A822-C7F71A7A97EF}"/>
              </a:ext>
            </a:extLst>
          </p:cNvPr>
          <p:cNvCxnSpPr/>
          <p:nvPr/>
        </p:nvCxnSpPr>
        <p:spPr>
          <a:xfrm>
            <a:off x="7558545" y="3789000"/>
            <a:ext cx="0" cy="18000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9DECA65-8C14-44B8-AE13-04D72119C847}"/>
              </a:ext>
            </a:extLst>
          </p:cNvPr>
          <p:cNvCxnSpPr>
            <a:endCxn id="7" idx="1"/>
          </p:cNvCxnSpPr>
          <p:nvPr/>
        </p:nvCxnSpPr>
        <p:spPr>
          <a:xfrm>
            <a:off x="7558545" y="3789000"/>
            <a:ext cx="677025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E15F55-C9A6-4ECA-9C80-F49D82FCEBB1}"/>
              </a:ext>
            </a:extLst>
          </p:cNvPr>
          <p:cNvCxnSpPr>
            <a:endCxn id="6" idx="1"/>
          </p:cNvCxnSpPr>
          <p:nvPr/>
        </p:nvCxnSpPr>
        <p:spPr>
          <a:xfrm>
            <a:off x="7558545" y="5589000"/>
            <a:ext cx="677025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20ABF98-1E22-4FB8-A179-F51744F8BC25}"/>
              </a:ext>
            </a:extLst>
          </p:cNvPr>
          <p:cNvCxnSpPr/>
          <p:nvPr/>
        </p:nvCxnSpPr>
        <p:spPr>
          <a:xfrm flipH="1">
            <a:off x="5253089" y="4689000"/>
            <a:ext cx="2305456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DFD378A-4FED-42D6-98AF-CEDA7CD0A2C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955570" y="2251647"/>
            <a:ext cx="0" cy="8173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A3EE801-521E-4648-9FD1-DC3DCFCBA372}"/>
              </a:ext>
            </a:extLst>
          </p:cNvPr>
          <p:cNvCxnSpPr>
            <a:cxnSpLocks/>
          </p:cNvCxnSpPr>
          <p:nvPr/>
        </p:nvCxnSpPr>
        <p:spPr>
          <a:xfrm flipH="1">
            <a:off x="7371763" y="2251647"/>
            <a:ext cx="1583807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6BFDEBD-E084-49DC-B1B5-1C63298FD903}"/>
              </a:ext>
            </a:extLst>
          </p:cNvPr>
          <p:cNvCxnSpPr>
            <a:cxnSpLocks/>
          </p:cNvCxnSpPr>
          <p:nvPr/>
        </p:nvCxnSpPr>
        <p:spPr>
          <a:xfrm>
            <a:off x="4895121" y="3707859"/>
            <a:ext cx="367696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2EA32F4-1B95-49E4-9F96-7981CFA1A280}"/>
              </a:ext>
            </a:extLst>
          </p:cNvPr>
          <p:cNvCxnSpPr/>
          <p:nvPr/>
        </p:nvCxnSpPr>
        <p:spPr>
          <a:xfrm>
            <a:off x="5262817" y="3707859"/>
            <a:ext cx="0" cy="98114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DE5376F-BA86-4AB9-8BED-1DF0693BEA6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253089" y="1989000"/>
            <a:ext cx="67867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7564541-58C9-47DD-90AF-2563C01EB9B4}"/>
              </a:ext>
            </a:extLst>
          </p:cNvPr>
          <p:cNvCxnSpPr/>
          <p:nvPr/>
        </p:nvCxnSpPr>
        <p:spPr>
          <a:xfrm flipV="1">
            <a:off x="5253089" y="1989000"/>
            <a:ext cx="0" cy="11481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1FA9A9-ECB0-41FB-9401-15691F725BDA}"/>
              </a:ext>
            </a:extLst>
          </p:cNvPr>
          <p:cNvCxnSpPr/>
          <p:nvPr/>
        </p:nvCxnSpPr>
        <p:spPr>
          <a:xfrm flipH="1">
            <a:off x="4895121" y="3137170"/>
            <a:ext cx="35796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C5D16B81-0033-4A7A-A62A-B0B1377125FA}"/>
              </a:ext>
            </a:extLst>
          </p:cNvPr>
          <p:cNvSpPr/>
          <p:nvPr/>
        </p:nvSpPr>
        <p:spPr>
          <a:xfrm>
            <a:off x="235784" y="2709000"/>
            <a:ext cx="1440000" cy="144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带电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</a:p>
          <a:p>
            <a:pPr algn="ctr"/>
            <a:endParaRPr lang="zh-CN" altLang="en-US" dirty="0"/>
          </a:p>
        </p:txBody>
      </p:sp>
      <p:sp>
        <p:nvSpPr>
          <p:cNvPr id="66" name="箭头: 左右 65">
            <a:extLst>
              <a:ext uri="{FF2B5EF4-FFF2-40B4-BE49-F238E27FC236}">
                <a16:creationId xmlns:a16="http://schemas.microsoft.com/office/drawing/2014/main" id="{37CE4B8A-0D68-4B64-8231-D233D5765208}"/>
              </a:ext>
            </a:extLst>
          </p:cNvPr>
          <p:cNvSpPr/>
          <p:nvPr/>
        </p:nvSpPr>
        <p:spPr>
          <a:xfrm>
            <a:off x="1675783" y="3232015"/>
            <a:ext cx="1779338" cy="3939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FA2DB2D-7A71-4906-898D-831495570224}"/>
              </a:ext>
            </a:extLst>
          </p:cNvPr>
          <p:cNvCxnSpPr/>
          <p:nvPr/>
        </p:nvCxnSpPr>
        <p:spPr>
          <a:xfrm flipV="1">
            <a:off x="10155677" y="1741251"/>
            <a:ext cx="0" cy="384774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284DDC0-9A19-47CD-A05E-695D560C9E70}"/>
              </a:ext>
            </a:extLst>
          </p:cNvPr>
          <p:cNvCxnSpPr/>
          <p:nvPr/>
        </p:nvCxnSpPr>
        <p:spPr>
          <a:xfrm flipH="1">
            <a:off x="7371763" y="1741251"/>
            <a:ext cx="278391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EC62978-0B69-49C3-B68C-FC7726BA08EB}"/>
              </a:ext>
            </a:extLst>
          </p:cNvPr>
          <p:cNvCxnSpPr>
            <a:stCxn id="6" idx="3"/>
          </p:cNvCxnSpPr>
          <p:nvPr/>
        </p:nvCxnSpPr>
        <p:spPr>
          <a:xfrm>
            <a:off x="9675570" y="5589000"/>
            <a:ext cx="48010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2E225B2-384F-4D97-9C33-614CBC274EDE}"/>
              </a:ext>
            </a:extLst>
          </p:cNvPr>
          <p:cNvSpPr txBox="1"/>
          <p:nvPr/>
        </p:nvSpPr>
        <p:spPr>
          <a:xfrm>
            <a:off x="4756826" y="544749"/>
            <a:ext cx="396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控制软件</a:t>
            </a:r>
          </a:p>
        </p:txBody>
      </p:sp>
    </p:spTree>
    <p:extLst>
      <p:ext uri="{BB962C8B-B14F-4D97-AF65-F5344CB8AC3E}">
        <p14:creationId xmlns:p14="http://schemas.microsoft.com/office/powerpoint/2010/main" val="413859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505492614@qq.com</dc:creator>
  <cp:lastModifiedBy>505492614@qq.com</cp:lastModifiedBy>
  <cp:revision>4</cp:revision>
  <dcterms:created xsi:type="dcterms:W3CDTF">2019-11-06T02:19:38Z</dcterms:created>
  <dcterms:modified xsi:type="dcterms:W3CDTF">2019-11-06T03:24:34Z</dcterms:modified>
</cp:coreProperties>
</file>