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ED09-B0E9-488B-A61B-CAA62701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DF5F9-CC9D-443E-8E44-5073EFE0A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F5981-7746-45B3-A044-26B5EA2E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6A05-CC4D-480A-984B-EC8215F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B6391-E2F6-48BF-A8B6-5B3A499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F5C2-F608-4E39-85F4-506B1869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75BA4-42FB-4DF8-B7EC-4D3D48735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43B95-559B-46B3-A99B-1895D7C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C3777-972E-41C3-A805-35A437D7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5F478-0A26-47B0-8FE0-57D2F7B8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FC1F1-B223-4891-B66F-5C3150D13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8A7A6-B4FB-4136-BA32-B9E27530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E6B9A-4F1E-4920-A873-37A867A0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F68-7CC0-424A-933F-23BB445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E72EA-358B-4539-A7E4-4893E7F2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E71E-DB90-4157-B9CB-71682C0A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DEB97-05BF-45AD-B3A4-EF94B0AE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C5624-7330-46AD-BE5C-DF9AEAFD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5134-21AB-40FB-9D5E-53CD6C40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E182B-00C1-423F-88B4-6F8AB543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C2BC-E35F-4923-A6FE-AA51A311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787DC-3603-408A-9DC7-629378FD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EDA50-DD88-4A8F-9A6B-9AE11FF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5DDA8-DCD2-4989-8F75-00CE9688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749BA-8804-4E3A-B2D9-24191965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AA647-7D53-4A49-AED3-2A7064B7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9225D-AD0A-423E-9E91-41D0959E9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80143-9384-483D-9065-8B39C3B3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59649-E6FD-4C58-93BB-344A8F27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34306-79CB-4502-8448-4633A797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D91FA-75CD-48AF-A69F-3116427B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6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572D5-0C96-416B-8139-7D52DCD8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A0A4A-4241-4CED-BD4C-C990EBDD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395AC-64D7-4E55-A124-1B4F649B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1AB5DA-5DF8-44F0-B278-FD0EF1901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CC406-D6A4-4124-BA49-5F200AECC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99DDF6-538B-4DA9-90A3-F58866FA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CA078B-D0A2-4DFE-82DF-B69CE6F4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19928-2271-4F62-80A4-159F43DD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5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9846-3AFB-4983-9961-5BB65AA6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180FB0-E8A8-4AB5-BC8F-218E776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191D3-C22A-4488-9167-5D899936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44723-7309-4314-9807-72DA4C8B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8F36B-F832-4E92-A7E6-575B54B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52A28-9218-4FFE-B560-C966FC6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D7ABC-89BF-4B3F-997D-A1928770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5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50E15-A6D2-4B0C-A1F7-D874537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A98EB-3A83-4F20-996D-D8EB53DA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E47E1-CE43-4802-A456-BA657073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DFC8-4889-4271-B832-2F91E190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AB535-2938-45A8-B010-6160DBD9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E3EE4-503F-48A6-919B-0D4F34E6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CB91-282D-4B8A-AC50-7B742432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A90FD-95C1-4589-A9FA-3FB20F08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BA859-4685-4263-A14F-AB47916B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77B8A-662F-48FB-B523-CF2ADF7B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9DDE0-4FB4-4008-9C48-6809624C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7C566-9582-4117-A299-F4DA665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53AD96-8A85-452D-B598-35094E8D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FE48F-1F77-4495-A9E3-B00BE0B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57896-BC27-41E5-A11D-37048FBC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49A6-CE64-4883-80A3-46176030258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637CD-23DC-4472-B8C7-5ADE6C7F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1E5E-E32C-461D-8BB7-A652C5CA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508-87DF-4CB2-8BF9-4725F3322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1041D-BDD0-4E18-9193-0367E93B8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任务汇报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2B998-81B5-40AA-8F06-BDC78B020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2019/10/08</a:t>
            </a:r>
          </a:p>
          <a:p>
            <a:pPr algn="r"/>
            <a:r>
              <a:rPr lang="zh-CN" altLang="en-US" dirty="0"/>
              <a:t>郭宁波</a:t>
            </a:r>
          </a:p>
        </p:txBody>
      </p:sp>
    </p:spTree>
    <p:extLst>
      <p:ext uri="{BB962C8B-B14F-4D97-AF65-F5344CB8AC3E}">
        <p14:creationId xmlns:p14="http://schemas.microsoft.com/office/powerpoint/2010/main" val="41328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E2E0-BC6E-436E-B578-8357D7D8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DC899-41E5-4D74-9C70-5A12FE97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时间节点：</a:t>
            </a:r>
            <a:r>
              <a:rPr lang="en-US" altLang="zh-CN" dirty="0"/>
              <a:t>2019/10/15</a:t>
            </a:r>
          </a:p>
          <a:p>
            <a:r>
              <a:rPr lang="zh-CN" altLang="en-US" dirty="0"/>
              <a:t>任务概述：工具与机械结构展示、</a:t>
            </a:r>
            <a:r>
              <a:rPr lang="zh-CN" altLang="en-US" dirty="0">
                <a:solidFill>
                  <a:srgbClr val="FF0000"/>
                </a:solidFill>
              </a:rPr>
              <a:t>运动功能展示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控制软件展示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任务需求细节：</a:t>
            </a:r>
            <a:endParaRPr lang="en-US" altLang="zh-CN" dirty="0"/>
          </a:p>
          <a:p>
            <a:pPr lvl="1"/>
            <a:r>
              <a:rPr lang="zh-CN" altLang="en-US" dirty="0"/>
              <a:t>工具、软件。</a:t>
            </a:r>
            <a:endParaRPr lang="en-US" altLang="zh-CN" dirty="0"/>
          </a:p>
          <a:p>
            <a:pPr lvl="1"/>
            <a:r>
              <a:rPr lang="zh-CN" altLang="en-US" dirty="0"/>
              <a:t>指定运动实现。左</a:t>
            </a:r>
            <a:r>
              <a:rPr lang="en-US" altLang="zh-CN" dirty="0"/>
              <a:t>UR</a:t>
            </a:r>
            <a:r>
              <a:rPr lang="zh-CN" altLang="en-US" dirty="0"/>
              <a:t>完成</a:t>
            </a:r>
            <a:r>
              <a:rPr lang="zh-CN" altLang="en-US" dirty="0">
                <a:solidFill>
                  <a:srgbClr val="FF0000"/>
                </a:solidFill>
              </a:rPr>
              <a:t>剥线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拧螺栓</a:t>
            </a:r>
            <a:r>
              <a:rPr lang="zh-CN" altLang="en-US" dirty="0"/>
              <a:t>；右</a:t>
            </a:r>
            <a:r>
              <a:rPr lang="en-US" altLang="zh-CN" dirty="0"/>
              <a:t>UR</a:t>
            </a:r>
            <a:r>
              <a:rPr lang="zh-CN" altLang="en-US" dirty="0"/>
              <a:t>完成</a:t>
            </a:r>
            <a:r>
              <a:rPr lang="zh-CN" altLang="en-US" dirty="0">
                <a:solidFill>
                  <a:srgbClr val="FF0000"/>
                </a:solidFill>
              </a:rPr>
              <a:t>夹线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放置线夹。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控制软件、算法。</a:t>
            </a:r>
            <a:r>
              <a:rPr lang="zh-CN" altLang="en-US" dirty="0">
                <a:solidFill>
                  <a:srgbClr val="FF0000"/>
                </a:solidFill>
              </a:rPr>
              <a:t>远程控制功能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虚拟现实功能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自主防碰撞功能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离线任务管理与控制功能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99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9741-E7DE-4DF6-83D5-B3E1D81F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夹线（右</a:t>
            </a:r>
            <a:r>
              <a:rPr lang="en-US" altLang="zh-CN" dirty="0"/>
              <a:t>UR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75934-1F1D-41ED-9AFC-19CCE154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到达位置</a:t>
            </a:r>
            <a:r>
              <a:rPr lang="en-US" altLang="zh-CN" dirty="0"/>
              <a:t>a</a:t>
            </a:r>
            <a:r>
              <a:rPr lang="zh-CN" altLang="en-US" dirty="0"/>
              <a:t>，准备夹线。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0</a:t>
            </a:r>
            <a:r>
              <a:rPr lang="zh-CN" altLang="en-US" dirty="0"/>
              <a:t>，手爪（夹线用）闭合，稳定住线。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等待剥线完成，完成后打开气阀</a:t>
            </a:r>
            <a:r>
              <a:rPr lang="en-US" altLang="zh-CN" dirty="0"/>
              <a:t>1</a:t>
            </a:r>
            <a:r>
              <a:rPr lang="zh-CN" altLang="en-US" dirty="0"/>
              <a:t>，手爪张开。</a:t>
            </a:r>
            <a:endParaRPr lang="en-US" altLang="zh-CN" dirty="0"/>
          </a:p>
          <a:p>
            <a:r>
              <a:rPr lang="en-US" altLang="zh-CN" dirty="0"/>
              <a:t>UR</a:t>
            </a:r>
            <a:r>
              <a:rPr lang="zh-CN" altLang="en-US" dirty="0"/>
              <a:t>回归初始位置。</a:t>
            </a:r>
          </a:p>
        </p:txBody>
      </p:sp>
    </p:spTree>
    <p:extLst>
      <p:ext uri="{BB962C8B-B14F-4D97-AF65-F5344CB8AC3E}">
        <p14:creationId xmlns:p14="http://schemas.microsoft.com/office/powerpoint/2010/main" val="40985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4CE1-BB1F-4B6D-A1C4-BC25D087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剥线（左</a:t>
            </a:r>
            <a:r>
              <a:rPr lang="en-US" altLang="zh-CN" dirty="0"/>
              <a:t>UR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27441-C021-49A7-8589-917B3E63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到达位置</a:t>
            </a:r>
            <a:r>
              <a:rPr lang="en-US" altLang="zh-CN" dirty="0"/>
              <a:t>a</a:t>
            </a:r>
            <a:r>
              <a:rPr lang="zh-CN" altLang="en-US" dirty="0"/>
              <a:t>，准备安装剥线器。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IO</a:t>
            </a:r>
            <a:r>
              <a:rPr lang="zh-CN" altLang="en-US" dirty="0"/>
              <a:t>控制气阀</a:t>
            </a:r>
            <a:r>
              <a:rPr lang="en-US" altLang="zh-CN" dirty="0"/>
              <a:t>0</a:t>
            </a:r>
            <a:r>
              <a:rPr lang="zh-CN" altLang="en-US" dirty="0"/>
              <a:t>，剥线器安装于</a:t>
            </a:r>
            <a:r>
              <a:rPr lang="en-US" altLang="zh-CN" dirty="0"/>
              <a:t>UR</a:t>
            </a:r>
            <a:r>
              <a:rPr lang="zh-CN" altLang="en-US" dirty="0"/>
              <a:t>末端快换机构之上。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到达位置</a:t>
            </a:r>
            <a:r>
              <a:rPr lang="en-US" altLang="zh-CN" dirty="0"/>
              <a:t>b</a:t>
            </a:r>
            <a:r>
              <a:rPr lang="zh-CN" altLang="en-US" dirty="0"/>
              <a:t>，剥线器于剥线起点，准备剥线。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剥线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夹线，</a:t>
            </a:r>
            <a:r>
              <a:rPr lang="en-US" altLang="zh-CN" dirty="0"/>
              <a:t>12</a:t>
            </a:r>
            <a:r>
              <a:rPr lang="zh-CN" altLang="en-US" dirty="0"/>
              <a:t>秒；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剥线，总计</a:t>
            </a:r>
            <a:r>
              <a:rPr lang="en-US" altLang="zh-CN" dirty="0"/>
              <a:t>110</a:t>
            </a:r>
            <a:r>
              <a:rPr lang="zh-CN" altLang="en-US" dirty="0"/>
              <a:t>秒，剥线长度</a:t>
            </a:r>
            <a:r>
              <a:rPr lang="en-US" altLang="zh-CN" dirty="0"/>
              <a:t>10cm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割线，</a:t>
            </a:r>
            <a:r>
              <a:rPr lang="en-US" altLang="zh-CN" dirty="0"/>
              <a:t>15</a:t>
            </a:r>
            <a:r>
              <a:rPr lang="zh-CN" altLang="en-US" dirty="0"/>
              <a:t>秒。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达到位置</a:t>
            </a:r>
            <a:r>
              <a:rPr lang="en-US" altLang="zh-CN" dirty="0"/>
              <a:t>c</a:t>
            </a:r>
            <a:r>
              <a:rPr lang="zh-CN" altLang="en-US" dirty="0"/>
              <a:t>，剥线器离开线，准备取下剥线器。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IO</a:t>
            </a:r>
            <a:r>
              <a:rPr lang="zh-CN" altLang="en-US" dirty="0"/>
              <a:t>控制气阀</a:t>
            </a:r>
            <a:r>
              <a:rPr lang="en-US" altLang="zh-CN" dirty="0"/>
              <a:t>1</a:t>
            </a:r>
            <a:r>
              <a:rPr lang="zh-CN" altLang="en-US" dirty="0"/>
              <a:t>，剥线器从快换机构拆除。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UR</a:t>
            </a:r>
            <a:r>
              <a:rPr lang="zh-CN" altLang="en-US" dirty="0"/>
              <a:t>回归起始位置。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1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D746-7E17-4265-8F4A-73E298D4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放置线夹（右</a:t>
            </a:r>
            <a:r>
              <a:rPr lang="en-US" altLang="zh-CN" dirty="0"/>
              <a:t>UR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B23F-8B3E-48FD-AE7B-6DAFCD76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到达位置</a:t>
            </a:r>
            <a:r>
              <a:rPr lang="en-US" altLang="zh-CN" dirty="0"/>
              <a:t>a</a:t>
            </a:r>
            <a:r>
              <a:rPr lang="zh-CN" altLang="en-US" dirty="0"/>
              <a:t>，准备从架子上取下线夹。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0</a:t>
            </a:r>
            <a:r>
              <a:rPr lang="zh-CN" altLang="en-US" dirty="0"/>
              <a:t>，手爪（抓取线夹用）闭合，抓住线夹。</a:t>
            </a:r>
            <a:endParaRPr lang="en-US" altLang="zh-CN" dirty="0"/>
          </a:p>
          <a:p>
            <a:r>
              <a:rPr lang="zh-CN" altLang="en-US" dirty="0"/>
              <a:t>到达位置</a:t>
            </a:r>
            <a:r>
              <a:rPr lang="en-US" altLang="zh-CN" dirty="0"/>
              <a:t>b</a:t>
            </a:r>
            <a:r>
              <a:rPr lang="zh-CN" altLang="en-US" dirty="0"/>
              <a:t>，离开架子，将线夹抓取到剥线位置。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1</a:t>
            </a:r>
            <a:r>
              <a:rPr lang="zh-CN" altLang="en-US" dirty="0"/>
              <a:t>，手爪张开，将线夹放置于线上。</a:t>
            </a:r>
            <a:endParaRPr lang="en-US" altLang="zh-CN" dirty="0"/>
          </a:p>
          <a:p>
            <a:r>
              <a:rPr lang="en-US" altLang="zh-CN" dirty="0"/>
              <a:t>UR</a:t>
            </a:r>
            <a:r>
              <a:rPr lang="zh-CN" altLang="en-US" dirty="0"/>
              <a:t>回到初始位置。</a:t>
            </a:r>
          </a:p>
        </p:txBody>
      </p:sp>
    </p:spTree>
    <p:extLst>
      <p:ext uri="{BB962C8B-B14F-4D97-AF65-F5344CB8AC3E}">
        <p14:creationId xmlns:p14="http://schemas.microsoft.com/office/powerpoint/2010/main" val="216308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7585-92A9-4C5F-881B-BC43851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拧螺栓（左</a:t>
            </a:r>
            <a:r>
              <a:rPr lang="en-US" altLang="zh-CN" dirty="0"/>
              <a:t>UR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724AF-F54F-4937-8CF3-BC135BF3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到达位置</a:t>
            </a:r>
            <a:r>
              <a:rPr lang="en-US" altLang="zh-CN" dirty="0"/>
              <a:t>a</a:t>
            </a:r>
            <a:r>
              <a:rPr lang="zh-CN" altLang="en-US" dirty="0"/>
              <a:t>，准备安装拧螺栓机。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0</a:t>
            </a:r>
            <a:r>
              <a:rPr lang="zh-CN" altLang="en-US" dirty="0"/>
              <a:t>，拧螺栓机安装于</a:t>
            </a:r>
            <a:r>
              <a:rPr lang="en-US" altLang="zh-CN" dirty="0"/>
              <a:t>UR</a:t>
            </a:r>
            <a:r>
              <a:rPr lang="zh-CN" altLang="en-US" dirty="0"/>
              <a:t>末端。</a:t>
            </a:r>
            <a:endParaRPr lang="en-US" altLang="zh-CN" dirty="0"/>
          </a:p>
          <a:p>
            <a:r>
              <a:rPr lang="zh-CN" altLang="en-US" dirty="0"/>
              <a:t>到达位置</a:t>
            </a:r>
            <a:r>
              <a:rPr lang="en-US" altLang="zh-CN" dirty="0"/>
              <a:t>b</a:t>
            </a:r>
            <a:r>
              <a:rPr lang="zh-CN" altLang="en-US" dirty="0"/>
              <a:t>，准备拧螺栓。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3</a:t>
            </a:r>
            <a:r>
              <a:rPr lang="zh-CN" altLang="en-US" dirty="0"/>
              <a:t>，拧螺栓，预计</a:t>
            </a:r>
            <a:r>
              <a:rPr lang="en-US" altLang="zh-CN" dirty="0"/>
              <a:t>5</a:t>
            </a:r>
            <a:r>
              <a:rPr lang="zh-CN" altLang="en-US" dirty="0"/>
              <a:t>秒。</a:t>
            </a:r>
            <a:endParaRPr lang="en-US" altLang="zh-CN" dirty="0"/>
          </a:p>
          <a:p>
            <a:r>
              <a:rPr lang="zh-CN" altLang="en-US" dirty="0"/>
              <a:t>到达位置</a:t>
            </a:r>
            <a:r>
              <a:rPr lang="en-US" altLang="zh-CN" dirty="0"/>
              <a:t>c</a:t>
            </a:r>
            <a:r>
              <a:rPr lang="zh-CN" altLang="en-US" dirty="0"/>
              <a:t>，离开线与线夹，准备取下拧螺栓机。</a:t>
            </a:r>
            <a:endParaRPr lang="en-US" altLang="zh-CN" dirty="0"/>
          </a:p>
          <a:p>
            <a:r>
              <a:rPr lang="zh-CN" altLang="en-US" dirty="0"/>
              <a:t>打开气阀</a:t>
            </a:r>
            <a:r>
              <a:rPr lang="en-US" altLang="zh-CN" dirty="0"/>
              <a:t>1</a:t>
            </a:r>
            <a:r>
              <a:rPr lang="zh-CN" altLang="en-US" dirty="0"/>
              <a:t>，拆除拧螺栓机。</a:t>
            </a:r>
            <a:endParaRPr lang="en-US" altLang="zh-CN" dirty="0"/>
          </a:p>
          <a:p>
            <a:r>
              <a:rPr lang="en-US" altLang="zh-CN" dirty="0"/>
              <a:t>UR</a:t>
            </a:r>
            <a:r>
              <a:rPr lang="zh-CN" altLang="en-US" dirty="0"/>
              <a:t>回到初始位置。</a:t>
            </a:r>
          </a:p>
        </p:txBody>
      </p:sp>
    </p:spTree>
    <p:extLst>
      <p:ext uri="{BB962C8B-B14F-4D97-AF65-F5344CB8AC3E}">
        <p14:creationId xmlns:p14="http://schemas.microsoft.com/office/powerpoint/2010/main" val="10511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D277-91E2-470B-9EB4-F63C2C1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8A64-8213-4D79-8933-F4EF1DBF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完成：</a:t>
            </a:r>
            <a:endParaRPr lang="en-US" altLang="zh-CN" dirty="0"/>
          </a:p>
          <a:p>
            <a:pPr lvl="1"/>
            <a:r>
              <a:rPr lang="zh-CN" altLang="en-US" dirty="0"/>
              <a:t>剥线、夹线、放置线夹、拧螺栓等动作基本实现。</a:t>
            </a:r>
            <a:endParaRPr lang="en-US" altLang="zh-CN" dirty="0"/>
          </a:p>
          <a:p>
            <a:pPr lvl="1"/>
            <a:r>
              <a:rPr lang="zh-CN" altLang="en-US" dirty="0"/>
              <a:t>控制软件：虚拟现实交互界面，任务文本读取并控制</a:t>
            </a:r>
            <a:r>
              <a:rPr lang="en-US" altLang="zh-CN" dirty="0"/>
              <a:t>UR</a:t>
            </a:r>
            <a:r>
              <a:rPr lang="zh-CN" altLang="en-US" dirty="0"/>
              <a:t>完成动作，防碰撞算法。</a:t>
            </a:r>
            <a:endParaRPr lang="en-US" altLang="zh-CN" dirty="0"/>
          </a:p>
          <a:p>
            <a:r>
              <a:rPr lang="zh-CN" altLang="en-US" dirty="0"/>
              <a:t>未完成：</a:t>
            </a:r>
            <a:endParaRPr lang="en-US" altLang="zh-CN" dirty="0"/>
          </a:p>
          <a:p>
            <a:pPr lvl="1"/>
            <a:r>
              <a:rPr lang="zh-CN" altLang="en-US" dirty="0"/>
              <a:t>剥线完成后，将线皮扯离线这个任务没有实现。</a:t>
            </a:r>
            <a:endParaRPr lang="en-US" altLang="zh-CN" dirty="0"/>
          </a:p>
          <a:p>
            <a:pPr lvl="1"/>
            <a:r>
              <a:rPr lang="zh-CN" altLang="en-US" dirty="0"/>
              <a:t>拧螺栓任务细节需要完善。</a:t>
            </a:r>
            <a:endParaRPr lang="en-US" altLang="zh-CN" dirty="0"/>
          </a:p>
          <a:p>
            <a:pPr lvl="1"/>
            <a:r>
              <a:rPr lang="zh-CN" altLang="en-US" dirty="0"/>
              <a:t>并未与蒋如飞有配合。</a:t>
            </a:r>
            <a:endParaRPr lang="en-US" altLang="zh-CN" dirty="0"/>
          </a:p>
          <a:p>
            <a:pPr lvl="1"/>
            <a:r>
              <a:rPr lang="zh-CN" altLang="en-US" dirty="0"/>
              <a:t>控制软件，手动操作模式并未完成，模型与观察功能仍存在问题。</a:t>
            </a:r>
            <a:endParaRPr lang="en-US" altLang="zh-CN" dirty="0"/>
          </a:p>
          <a:p>
            <a:pPr lvl="1"/>
            <a:r>
              <a:rPr lang="zh-CN" altLang="en-US"/>
              <a:t>任务全自动功能未完成。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4228-3526-4197-A14A-6A71DBB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831D-9EDD-4DEF-A18A-C16AD4E7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小论文当前进度</a:t>
            </a:r>
            <a:endParaRPr lang="en-US" altLang="zh-CN" dirty="0"/>
          </a:p>
          <a:p>
            <a:pPr lvl="1"/>
            <a:r>
              <a:rPr lang="zh-CN" altLang="en-US" dirty="0"/>
              <a:t>小论文的文本基本已经完成，正在排版、贴图与修改。</a:t>
            </a:r>
            <a:endParaRPr lang="en-US" altLang="zh-CN" dirty="0"/>
          </a:p>
          <a:p>
            <a:pPr lvl="1"/>
            <a:r>
              <a:rPr lang="zh-CN" altLang="en-US" dirty="0"/>
              <a:t>题目：基于</a:t>
            </a:r>
            <a:r>
              <a:rPr lang="en-US" altLang="zh-CN" dirty="0"/>
              <a:t>Unity3D</a:t>
            </a:r>
            <a:r>
              <a:rPr lang="zh-CN" altLang="en-US" dirty="0"/>
              <a:t>的多机器人控制系统设计</a:t>
            </a:r>
            <a:endParaRPr lang="en-US" altLang="zh-CN" dirty="0"/>
          </a:p>
          <a:p>
            <a:pPr lvl="1"/>
            <a:r>
              <a:rPr lang="zh-CN" altLang="en-US" dirty="0"/>
              <a:t>章节：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引言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UR</a:t>
            </a:r>
            <a:r>
              <a:rPr lang="zh-CN" altLang="en-US" dirty="0"/>
              <a:t>机器人概述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UR</a:t>
            </a:r>
            <a:r>
              <a:rPr lang="zh-CN" altLang="en-US" dirty="0"/>
              <a:t>远程控制设计（多种控制方式分析，通讯协议分析，选择编写</a:t>
            </a:r>
            <a:r>
              <a:rPr lang="en-US" altLang="zh-CN" dirty="0"/>
              <a:t>C#API</a:t>
            </a:r>
            <a:r>
              <a:rPr lang="zh-CN" altLang="en-US" dirty="0"/>
              <a:t>等软件框架介绍）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多机器人控制系统设计（</a:t>
            </a:r>
            <a:r>
              <a:rPr lang="en-US" altLang="zh-CN" dirty="0"/>
              <a:t>Unity3D</a:t>
            </a:r>
            <a:r>
              <a:rPr lang="zh-CN" altLang="en-US" dirty="0"/>
              <a:t>概述，虚拟现实交互功能介绍，离线任务功能介绍，防碰撞算法介绍，软件</a:t>
            </a:r>
            <a:r>
              <a:rPr lang="en-US" altLang="zh-CN" dirty="0"/>
              <a:t>UI</a:t>
            </a:r>
            <a:r>
              <a:rPr lang="zh-CN" altLang="en-US" dirty="0"/>
              <a:t>设计，可拓展性分析）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结束语（实验，总结与展望）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0228-C59E-4C2C-9F0E-26738018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4A6DC-4BD1-44C5-99DA-46A9B569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大论文框架：</a:t>
            </a:r>
            <a:endParaRPr lang="en-US" altLang="zh-CN" dirty="0"/>
          </a:p>
          <a:p>
            <a:pPr lvl="1"/>
            <a:r>
              <a:rPr lang="zh-CN" altLang="en-US" dirty="0"/>
              <a:t>引言</a:t>
            </a:r>
            <a:endParaRPr lang="en-US" altLang="zh-CN" dirty="0"/>
          </a:p>
          <a:p>
            <a:pPr lvl="1"/>
            <a:r>
              <a:rPr lang="en-US" altLang="zh-CN" dirty="0"/>
              <a:t>UR</a:t>
            </a:r>
            <a:r>
              <a:rPr lang="zh-CN" altLang="en-US" dirty="0"/>
              <a:t>机器人概述</a:t>
            </a:r>
            <a:endParaRPr lang="en-US" altLang="zh-CN" dirty="0"/>
          </a:p>
          <a:p>
            <a:pPr lvl="1"/>
            <a:r>
              <a:rPr lang="en-US" altLang="zh-CN" dirty="0"/>
              <a:t>UR</a:t>
            </a:r>
            <a:r>
              <a:rPr lang="zh-CN" altLang="en-US" dirty="0"/>
              <a:t>控制介绍</a:t>
            </a:r>
            <a:endParaRPr lang="en-US" altLang="zh-CN" dirty="0"/>
          </a:p>
          <a:p>
            <a:pPr lvl="1"/>
            <a:r>
              <a:rPr lang="zh-CN" altLang="en-US" dirty="0"/>
              <a:t>远程控制系统</a:t>
            </a:r>
            <a:endParaRPr lang="en-US" altLang="zh-CN" dirty="0"/>
          </a:p>
          <a:p>
            <a:pPr lvl="1"/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55080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598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任务汇报</vt:lpstr>
      <vt:lpstr>任务需求</vt:lpstr>
      <vt:lpstr>夹线（右UR）</vt:lpstr>
      <vt:lpstr>剥线（左UR）</vt:lpstr>
      <vt:lpstr>放置线夹（右UR）</vt:lpstr>
      <vt:lpstr>拧螺栓（左UR）</vt:lpstr>
      <vt:lpstr>当前进度</vt:lpstr>
      <vt:lpstr>论文</vt:lpstr>
      <vt:lpstr>论文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任务汇报</dc:title>
  <dc:creator>505492614@qq.com</dc:creator>
  <cp:lastModifiedBy>505492614@qq.com</cp:lastModifiedBy>
  <cp:revision>5</cp:revision>
  <dcterms:created xsi:type="dcterms:W3CDTF">2019-10-08T04:46:58Z</dcterms:created>
  <dcterms:modified xsi:type="dcterms:W3CDTF">2019-10-08T05:30:07Z</dcterms:modified>
</cp:coreProperties>
</file>