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media/image1.svg" ContentType="image/svg+xml"/>
  <Override PartName="/ppt/media/image10.svg" ContentType="image/svg+xml"/>
  <Override PartName="/ppt/media/image11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269" r:id="rId7"/>
    <p:sldId id="270" r:id="rId8"/>
    <p:sldId id="274" r:id="rId9"/>
    <p:sldId id="275" r:id="rId10"/>
    <p:sldId id="272" r:id="rId11"/>
    <p:sldId id="259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7" Type="http://schemas.openxmlformats.org/officeDocument/2006/relationships/image" Target="../media/image10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5.svg"/><Relationship Id="rId3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7" Type="http://schemas.openxmlformats.org/officeDocument/2006/relationships/image" Target="../media/image14.png"/><Relationship Id="rId6" Type="http://schemas.openxmlformats.org/officeDocument/2006/relationships/image" Target="../media/image10.svg"/><Relationship Id="rId5" Type="http://schemas.openxmlformats.org/officeDocument/2006/relationships/image" Target="../media/image13.png"/><Relationship Id="rId4" Type="http://schemas.openxmlformats.org/officeDocument/2006/relationships/image" Target="../media/image9.svg"/><Relationship Id="rId3" Type="http://schemas.openxmlformats.org/officeDocument/2006/relationships/image" Target="../media/image12.png"/><Relationship Id="rId2" Type="http://schemas.openxmlformats.org/officeDocument/2006/relationships/image" Target="../media/image8.sv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7" Type="http://schemas.openxmlformats.org/officeDocument/2006/relationships/image" Target="../media/image10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5.svg"/><Relationship Id="rId3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7" Type="http://schemas.openxmlformats.org/officeDocument/2006/relationships/image" Target="../media/image14.png"/><Relationship Id="rId6" Type="http://schemas.openxmlformats.org/officeDocument/2006/relationships/image" Target="../media/image10.svg"/><Relationship Id="rId5" Type="http://schemas.openxmlformats.org/officeDocument/2006/relationships/image" Target="../media/image13.png"/><Relationship Id="rId4" Type="http://schemas.openxmlformats.org/officeDocument/2006/relationships/image" Target="../media/image9.svg"/><Relationship Id="rId3" Type="http://schemas.openxmlformats.org/officeDocument/2006/relationships/image" Target="../media/image12.png"/><Relationship Id="rId2" Type="http://schemas.openxmlformats.org/officeDocument/2006/relationships/image" Target="../media/image8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5A1A8-4A51-4260-A8F8-5E80507B05F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BF52B35C-6309-44B4-BB1C-45431CF4CAEF}">
      <dgm:prSet custT="1"/>
      <dgm:spPr/>
      <dgm:t>
        <a:bodyPr/>
        <a:lstStyle/>
        <a:p>
          <a:r>
            <a:rPr lang="en-US" sz="1700" dirty="0"/>
            <a:t>People use social media as a platform to express their opinions and views.</a:t>
          </a:r>
        </a:p>
      </dgm:t>
    </dgm:pt>
    <dgm:pt modelId="{0D96BA95-C444-4497-B23F-64908EABA95C}" cxnId="{F9629924-9FEA-427D-AD25-7B220F0B8A54}" type="parTrans">
      <dgm:prSet/>
      <dgm:spPr/>
      <dgm:t>
        <a:bodyPr/>
        <a:lstStyle/>
        <a:p>
          <a:endParaRPr lang="en-US"/>
        </a:p>
      </dgm:t>
    </dgm:pt>
    <dgm:pt modelId="{D69D14E9-083A-498F-B1EF-85DFDCAB0BBB}" cxnId="{F9629924-9FEA-427D-AD25-7B220F0B8A54}" type="sibTrans">
      <dgm:prSet/>
      <dgm:spPr/>
      <dgm:t>
        <a:bodyPr/>
        <a:lstStyle/>
        <a:p>
          <a:endParaRPr lang="en-US"/>
        </a:p>
      </dgm:t>
    </dgm:pt>
    <dgm:pt modelId="{A9377E2F-73BA-49D9-B550-80541B314BEA}">
      <dgm:prSet custT="1"/>
      <dgm:spPr/>
      <dgm:t>
        <a:bodyPr/>
        <a:lstStyle/>
        <a:p>
          <a:r>
            <a:rPr lang="en-US" sz="1700" dirty="0"/>
            <a:t>They do this freely and without any reluctance.</a:t>
          </a:r>
        </a:p>
      </dgm:t>
    </dgm:pt>
    <dgm:pt modelId="{6D78032A-571E-42D3-8DA8-210361918BC3}" cxnId="{54667175-5EBD-4830-A224-5E74A2B5399A}" type="parTrans">
      <dgm:prSet/>
      <dgm:spPr/>
      <dgm:t>
        <a:bodyPr/>
        <a:lstStyle/>
        <a:p>
          <a:endParaRPr lang="en-US"/>
        </a:p>
      </dgm:t>
    </dgm:pt>
    <dgm:pt modelId="{142B4490-ABAD-4A07-97F6-E8C9C53660C3}" cxnId="{54667175-5EBD-4830-A224-5E74A2B5399A}" type="sibTrans">
      <dgm:prSet/>
      <dgm:spPr/>
      <dgm:t>
        <a:bodyPr/>
        <a:lstStyle/>
        <a:p>
          <a:endParaRPr lang="en-US"/>
        </a:p>
      </dgm:t>
    </dgm:pt>
    <dgm:pt modelId="{C0795376-CBA7-4375-9A92-5298A176F354}">
      <dgm:prSet custT="1"/>
      <dgm:spPr/>
      <dgm:t>
        <a:bodyPr/>
        <a:lstStyle/>
        <a:p>
          <a:r>
            <a:rPr lang="en-US" sz="1700" dirty="0"/>
            <a:t>With it comes the risk of cyber abuse and harassment, which can put an end to people expressing themselves and giving up on seeking opinions.</a:t>
          </a:r>
        </a:p>
      </dgm:t>
    </dgm:pt>
    <dgm:pt modelId="{F63A6825-1133-48F2-AB05-13B86C176826}" cxnId="{706B8CC8-6E3D-485F-9E6A-DCEC76638742}" type="parTrans">
      <dgm:prSet/>
      <dgm:spPr/>
      <dgm:t>
        <a:bodyPr/>
        <a:lstStyle/>
        <a:p>
          <a:endParaRPr lang="en-US"/>
        </a:p>
      </dgm:t>
    </dgm:pt>
    <dgm:pt modelId="{3112091A-CCA9-4C98-A367-92C353F9950E}" cxnId="{706B8CC8-6E3D-485F-9E6A-DCEC76638742}" type="sibTrans">
      <dgm:prSet/>
      <dgm:spPr/>
      <dgm:t>
        <a:bodyPr/>
        <a:lstStyle/>
        <a:p>
          <a:endParaRPr lang="en-US"/>
        </a:p>
      </dgm:t>
    </dgm:pt>
    <dgm:pt modelId="{08E96A93-B0CA-424D-B5C4-B165AC423ED6}">
      <dgm:prSet custT="1"/>
      <dgm:spPr/>
      <dgm:t>
        <a:bodyPr/>
        <a:lstStyle/>
        <a:p>
          <a:r>
            <a:rPr lang="en-US" sz="1700" dirty="0"/>
            <a:t>To protect the users from cyberbullying, every organization should have an automated system in place to identify such malicious comments and suitable actions against the same.</a:t>
          </a:r>
        </a:p>
      </dgm:t>
    </dgm:pt>
    <dgm:pt modelId="{0C5AF8C9-8843-4205-BEF6-E584F17548E6}" cxnId="{639CB4EA-B6A7-4148-B79B-FD1F94192C6C}" type="parTrans">
      <dgm:prSet/>
      <dgm:spPr/>
      <dgm:t>
        <a:bodyPr/>
        <a:lstStyle/>
        <a:p>
          <a:endParaRPr lang="en-US"/>
        </a:p>
      </dgm:t>
    </dgm:pt>
    <dgm:pt modelId="{921CEF4A-1E77-4AF2-9BFE-BA2200245141}" cxnId="{639CB4EA-B6A7-4148-B79B-FD1F94192C6C}" type="sibTrans">
      <dgm:prSet/>
      <dgm:spPr/>
      <dgm:t>
        <a:bodyPr/>
        <a:lstStyle/>
        <a:p>
          <a:endParaRPr lang="en-US"/>
        </a:p>
      </dgm:t>
    </dgm:pt>
    <dgm:pt modelId="{8E63D9AB-8424-484A-B385-8415B7955737}" type="pres">
      <dgm:prSet presAssocID="{E705A1A8-4A51-4260-A8F8-5E80507B05F5}" presName="root" presStyleCnt="0">
        <dgm:presLayoutVars>
          <dgm:dir/>
          <dgm:resizeHandles val="exact"/>
        </dgm:presLayoutVars>
      </dgm:prSet>
      <dgm:spPr/>
    </dgm:pt>
    <dgm:pt modelId="{5E90CBFF-72FB-4EFB-8C83-75449F0FADFD}" type="pres">
      <dgm:prSet presAssocID="{E705A1A8-4A51-4260-A8F8-5E80507B05F5}" presName="container" presStyleCnt="0">
        <dgm:presLayoutVars>
          <dgm:dir/>
          <dgm:resizeHandles val="exact"/>
        </dgm:presLayoutVars>
      </dgm:prSet>
      <dgm:spPr/>
    </dgm:pt>
    <dgm:pt modelId="{3EDFFE4F-73E9-46D5-874C-2D2144D14F31}" type="pres">
      <dgm:prSet presAssocID="{BF52B35C-6309-44B4-BB1C-45431CF4CAEF}" presName="compNode" presStyleCnt="0"/>
      <dgm:spPr/>
    </dgm:pt>
    <dgm:pt modelId="{A2EF5684-E933-4E9B-9D6F-3D46985CE620}" type="pres">
      <dgm:prSet presAssocID="{BF52B35C-6309-44B4-BB1C-45431CF4CAEF}" presName="iconBgRect" presStyleLbl="bgShp" presStyleIdx="0" presStyleCnt="4"/>
      <dgm:spPr/>
    </dgm:pt>
    <dgm:pt modelId="{D81DD482-F558-46C7-A70D-2F5548656217}" type="pres">
      <dgm:prSet presAssocID="{BF52B35C-6309-44B4-BB1C-45431CF4CA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53261216-DFDD-45DB-BD36-DC684ACE7104}" type="pres">
      <dgm:prSet presAssocID="{BF52B35C-6309-44B4-BB1C-45431CF4CAEF}" presName="spaceRect" presStyleCnt="0"/>
      <dgm:spPr/>
    </dgm:pt>
    <dgm:pt modelId="{F0E58645-CA66-4E9F-91FB-658C380DFB92}" type="pres">
      <dgm:prSet presAssocID="{BF52B35C-6309-44B4-BB1C-45431CF4CAEF}" presName="textRect" presStyleLbl="revTx" presStyleIdx="0" presStyleCnt="4">
        <dgm:presLayoutVars>
          <dgm:chMax val="1"/>
          <dgm:chPref val="1"/>
        </dgm:presLayoutVars>
      </dgm:prSet>
      <dgm:spPr/>
    </dgm:pt>
    <dgm:pt modelId="{345533F5-1767-4C14-8BC8-5F977DA729D5}" type="pres">
      <dgm:prSet presAssocID="{D69D14E9-083A-498F-B1EF-85DFDCAB0BBB}" presName="sibTrans" presStyleLbl="sibTrans2D1" presStyleIdx="0" presStyleCnt="0"/>
      <dgm:spPr/>
    </dgm:pt>
    <dgm:pt modelId="{B050A6F6-75DB-4BB3-9CF1-261C268AEB69}" type="pres">
      <dgm:prSet presAssocID="{A9377E2F-73BA-49D9-B550-80541B314BEA}" presName="compNode" presStyleCnt="0"/>
      <dgm:spPr/>
    </dgm:pt>
    <dgm:pt modelId="{F5FF702D-DBC4-496A-B95C-A50B55DBC8C3}" type="pres">
      <dgm:prSet presAssocID="{A9377E2F-73BA-49D9-B550-80541B314BEA}" presName="iconBgRect" presStyleLbl="bgShp" presStyleIdx="1" presStyleCnt="4"/>
      <dgm:spPr/>
    </dgm:pt>
    <dgm:pt modelId="{A2251C21-8F2B-4C9E-BEE4-640F9A394C71}" type="pres">
      <dgm:prSet presAssocID="{A9377E2F-73BA-49D9-B550-80541B314B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4FF3EB6C-9012-46BB-B616-38B3AE912FE9}" type="pres">
      <dgm:prSet presAssocID="{A9377E2F-73BA-49D9-B550-80541B314BEA}" presName="spaceRect" presStyleCnt="0"/>
      <dgm:spPr/>
    </dgm:pt>
    <dgm:pt modelId="{EDD5B5A7-2A99-4D9B-A6F7-A8B08517F067}" type="pres">
      <dgm:prSet presAssocID="{A9377E2F-73BA-49D9-B550-80541B314BEA}" presName="textRect" presStyleLbl="revTx" presStyleIdx="1" presStyleCnt="4">
        <dgm:presLayoutVars>
          <dgm:chMax val="1"/>
          <dgm:chPref val="1"/>
        </dgm:presLayoutVars>
      </dgm:prSet>
      <dgm:spPr/>
    </dgm:pt>
    <dgm:pt modelId="{CB4BFD6A-43A0-4EC0-85E8-DAADC4D410B3}" type="pres">
      <dgm:prSet presAssocID="{142B4490-ABAD-4A07-97F6-E8C9C53660C3}" presName="sibTrans" presStyleLbl="sibTrans2D1" presStyleIdx="0" presStyleCnt="0"/>
      <dgm:spPr/>
    </dgm:pt>
    <dgm:pt modelId="{95516D02-A3AF-44D1-BF57-9FAFEFEA48D1}" type="pres">
      <dgm:prSet presAssocID="{C0795376-CBA7-4375-9A92-5298A176F354}" presName="compNode" presStyleCnt="0"/>
      <dgm:spPr/>
    </dgm:pt>
    <dgm:pt modelId="{9CF357F2-9355-4A35-9B53-715C6FAB2D34}" type="pres">
      <dgm:prSet presAssocID="{C0795376-CBA7-4375-9A92-5298A176F354}" presName="iconBgRect" presStyleLbl="bgShp" presStyleIdx="2" presStyleCnt="4"/>
      <dgm:spPr/>
    </dgm:pt>
    <dgm:pt modelId="{4D1490C4-3FAC-4F68-9396-9A99B67C476D}" type="pres">
      <dgm:prSet presAssocID="{C0795376-CBA7-4375-9A92-5298A176F3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66CD1758-DBA2-47B3-B14E-6AB49669F1DB}" type="pres">
      <dgm:prSet presAssocID="{C0795376-CBA7-4375-9A92-5298A176F354}" presName="spaceRect" presStyleCnt="0"/>
      <dgm:spPr/>
    </dgm:pt>
    <dgm:pt modelId="{B1BC9FBF-AC76-4343-9F2B-FBC735F2F7B6}" type="pres">
      <dgm:prSet presAssocID="{C0795376-CBA7-4375-9A92-5298A176F354}" presName="textRect" presStyleLbl="revTx" presStyleIdx="2" presStyleCnt="4">
        <dgm:presLayoutVars>
          <dgm:chMax val="1"/>
          <dgm:chPref val="1"/>
        </dgm:presLayoutVars>
      </dgm:prSet>
      <dgm:spPr/>
    </dgm:pt>
    <dgm:pt modelId="{2CE1A595-B6B1-4517-AA62-3AAF15A31467}" type="pres">
      <dgm:prSet presAssocID="{3112091A-CCA9-4C98-A367-92C353F9950E}" presName="sibTrans" presStyleLbl="sibTrans2D1" presStyleIdx="0" presStyleCnt="0"/>
      <dgm:spPr/>
    </dgm:pt>
    <dgm:pt modelId="{EA2D22C2-7093-417D-9120-43769FA22CD7}" type="pres">
      <dgm:prSet presAssocID="{08E96A93-B0CA-424D-B5C4-B165AC423ED6}" presName="compNode" presStyleCnt="0"/>
      <dgm:spPr/>
    </dgm:pt>
    <dgm:pt modelId="{A93C1FDB-006C-487F-9A0E-3C750E599A97}" type="pres">
      <dgm:prSet presAssocID="{08E96A93-B0CA-424D-B5C4-B165AC423ED6}" presName="iconBgRect" presStyleLbl="bgShp" presStyleIdx="3" presStyleCnt="4"/>
      <dgm:spPr/>
    </dgm:pt>
    <dgm:pt modelId="{64EDEA70-C236-426A-8DD7-575BA09582E0}" type="pres">
      <dgm:prSet presAssocID="{08E96A93-B0CA-424D-B5C4-B165AC423E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CEB959DC-0DA8-4444-A1B7-C1ED486ECC86}" type="pres">
      <dgm:prSet presAssocID="{08E96A93-B0CA-424D-B5C4-B165AC423ED6}" presName="spaceRect" presStyleCnt="0"/>
      <dgm:spPr/>
    </dgm:pt>
    <dgm:pt modelId="{ECA9ACCD-FB08-43C2-BB63-2E6E3F874125}" type="pres">
      <dgm:prSet presAssocID="{08E96A93-B0CA-424D-B5C4-B165AC423E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9629924-9FEA-427D-AD25-7B220F0B8A54}" srcId="{E705A1A8-4A51-4260-A8F8-5E80507B05F5}" destId="{BF52B35C-6309-44B4-BB1C-45431CF4CAEF}" srcOrd="0" destOrd="0" parTransId="{0D96BA95-C444-4497-B23F-64908EABA95C}" sibTransId="{D69D14E9-083A-498F-B1EF-85DFDCAB0BBB}"/>
    <dgm:cxn modelId="{799A794B-72E7-45C7-8BF9-D766EC6DBFB2}" type="presOf" srcId="{D69D14E9-083A-498F-B1EF-85DFDCAB0BBB}" destId="{345533F5-1767-4C14-8BC8-5F977DA729D5}" srcOrd="0" destOrd="0" presId="urn:microsoft.com/office/officeart/2018/2/layout/IconCircleList"/>
    <dgm:cxn modelId="{F441AE6A-0AC4-4B95-A60E-1E054CEF3456}" type="presOf" srcId="{3112091A-CCA9-4C98-A367-92C353F9950E}" destId="{2CE1A595-B6B1-4517-AA62-3AAF15A31467}" srcOrd="0" destOrd="0" presId="urn:microsoft.com/office/officeart/2018/2/layout/IconCircleList"/>
    <dgm:cxn modelId="{54667175-5EBD-4830-A224-5E74A2B5399A}" srcId="{E705A1A8-4A51-4260-A8F8-5E80507B05F5}" destId="{A9377E2F-73BA-49D9-B550-80541B314BEA}" srcOrd="1" destOrd="0" parTransId="{6D78032A-571E-42D3-8DA8-210361918BC3}" sibTransId="{142B4490-ABAD-4A07-97F6-E8C9C53660C3}"/>
    <dgm:cxn modelId="{71FEB376-DA5D-40A8-B164-68180FFBA0AD}" type="presOf" srcId="{142B4490-ABAD-4A07-97F6-E8C9C53660C3}" destId="{CB4BFD6A-43A0-4EC0-85E8-DAADC4D410B3}" srcOrd="0" destOrd="0" presId="urn:microsoft.com/office/officeart/2018/2/layout/IconCircleList"/>
    <dgm:cxn modelId="{A9BA1577-54FD-4CBC-8D51-A3E645646686}" type="presOf" srcId="{C0795376-CBA7-4375-9A92-5298A176F354}" destId="{B1BC9FBF-AC76-4343-9F2B-FBC735F2F7B6}" srcOrd="0" destOrd="0" presId="urn:microsoft.com/office/officeart/2018/2/layout/IconCircleList"/>
    <dgm:cxn modelId="{D3FAC485-E4D1-41D6-951B-4297716260B4}" type="presOf" srcId="{E705A1A8-4A51-4260-A8F8-5E80507B05F5}" destId="{8E63D9AB-8424-484A-B385-8415B7955737}" srcOrd="0" destOrd="0" presId="urn:microsoft.com/office/officeart/2018/2/layout/IconCircleList"/>
    <dgm:cxn modelId="{706B8CC8-6E3D-485F-9E6A-DCEC76638742}" srcId="{E705A1A8-4A51-4260-A8F8-5E80507B05F5}" destId="{C0795376-CBA7-4375-9A92-5298A176F354}" srcOrd="2" destOrd="0" parTransId="{F63A6825-1133-48F2-AB05-13B86C176826}" sibTransId="{3112091A-CCA9-4C98-A367-92C353F9950E}"/>
    <dgm:cxn modelId="{79E68DDE-8B67-4D29-B055-D928511478BE}" type="presOf" srcId="{BF52B35C-6309-44B4-BB1C-45431CF4CAEF}" destId="{F0E58645-CA66-4E9F-91FB-658C380DFB92}" srcOrd="0" destOrd="0" presId="urn:microsoft.com/office/officeart/2018/2/layout/IconCircleList"/>
    <dgm:cxn modelId="{68E262E1-114E-4F56-B65B-DE838FC06AAB}" type="presOf" srcId="{08E96A93-B0CA-424D-B5C4-B165AC423ED6}" destId="{ECA9ACCD-FB08-43C2-BB63-2E6E3F874125}" srcOrd="0" destOrd="0" presId="urn:microsoft.com/office/officeart/2018/2/layout/IconCircleList"/>
    <dgm:cxn modelId="{00FF17E7-B80A-4B37-9CEE-97BC16DA0B7F}" type="presOf" srcId="{A9377E2F-73BA-49D9-B550-80541B314BEA}" destId="{EDD5B5A7-2A99-4D9B-A6F7-A8B08517F067}" srcOrd="0" destOrd="0" presId="urn:microsoft.com/office/officeart/2018/2/layout/IconCircleList"/>
    <dgm:cxn modelId="{639CB4EA-B6A7-4148-B79B-FD1F94192C6C}" srcId="{E705A1A8-4A51-4260-A8F8-5E80507B05F5}" destId="{08E96A93-B0CA-424D-B5C4-B165AC423ED6}" srcOrd="3" destOrd="0" parTransId="{0C5AF8C9-8843-4205-BEF6-E584F17548E6}" sibTransId="{921CEF4A-1E77-4AF2-9BFE-BA2200245141}"/>
    <dgm:cxn modelId="{369FF61E-5480-4FF6-A971-25335F83A668}" type="presParOf" srcId="{8E63D9AB-8424-484A-B385-8415B7955737}" destId="{5E90CBFF-72FB-4EFB-8C83-75449F0FADFD}" srcOrd="0" destOrd="0" presId="urn:microsoft.com/office/officeart/2018/2/layout/IconCircleList"/>
    <dgm:cxn modelId="{5862F013-A6B8-430F-9EC0-6DA40A66849C}" type="presParOf" srcId="{5E90CBFF-72FB-4EFB-8C83-75449F0FADFD}" destId="{3EDFFE4F-73E9-46D5-874C-2D2144D14F31}" srcOrd="0" destOrd="0" presId="urn:microsoft.com/office/officeart/2018/2/layout/IconCircleList"/>
    <dgm:cxn modelId="{1A9CCA9F-A127-432A-9EBB-F51B89B44813}" type="presParOf" srcId="{3EDFFE4F-73E9-46D5-874C-2D2144D14F31}" destId="{A2EF5684-E933-4E9B-9D6F-3D46985CE620}" srcOrd="0" destOrd="0" presId="urn:microsoft.com/office/officeart/2018/2/layout/IconCircleList"/>
    <dgm:cxn modelId="{48658481-E355-45FC-A001-B8529F9F96E7}" type="presParOf" srcId="{3EDFFE4F-73E9-46D5-874C-2D2144D14F31}" destId="{D81DD482-F558-46C7-A70D-2F5548656217}" srcOrd="1" destOrd="0" presId="urn:microsoft.com/office/officeart/2018/2/layout/IconCircleList"/>
    <dgm:cxn modelId="{0C6A287D-40E7-4189-ABD1-39C728C2FAFA}" type="presParOf" srcId="{3EDFFE4F-73E9-46D5-874C-2D2144D14F31}" destId="{53261216-DFDD-45DB-BD36-DC684ACE7104}" srcOrd="2" destOrd="0" presId="urn:microsoft.com/office/officeart/2018/2/layout/IconCircleList"/>
    <dgm:cxn modelId="{A6AC017B-5B1B-4630-94AF-407A8CA50BD1}" type="presParOf" srcId="{3EDFFE4F-73E9-46D5-874C-2D2144D14F31}" destId="{F0E58645-CA66-4E9F-91FB-658C380DFB92}" srcOrd="3" destOrd="0" presId="urn:microsoft.com/office/officeart/2018/2/layout/IconCircleList"/>
    <dgm:cxn modelId="{F514D15D-0E05-424D-988B-A4B1D29CA9E8}" type="presParOf" srcId="{5E90CBFF-72FB-4EFB-8C83-75449F0FADFD}" destId="{345533F5-1767-4C14-8BC8-5F977DA729D5}" srcOrd="1" destOrd="0" presId="urn:microsoft.com/office/officeart/2018/2/layout/IconCircleList"/>
    <dgm:cxn modelId="{3C61D40C-B918-40D3-940D-75F1521A8AA6}" type="presParOf" srcId="{5E90CBFF-72FB-4EFB-8C83-75449F0FADFD}" destId="{B050A6F6-75DB-4BB3-9CF1-261C268AEB69}" srcOrd="2" destOrd="0" presId="urn:microsoft.com/office/officeart/2018/2/layout/IconCircleList"/>
    <dgm:cxn modelId="{958AC06C-1759-438A-8E4F-B479B0A39B20}" type="presParOf" srcId="{B050A6F6-75DB-4BB3-9CF1-261C268AEB69}" destId="{F5FF702D-DBC4-496A-B95C-A50B55DBC8C3}" srcOrd="0" destOrd="0" presId="urn:microsoft.com/office/officeart/2018/2/layout/IconCircleList"/>
    <dgm:cxn modelId="{09595E84-4875-4DCA-A6A7-208A67B9A560}" type="presParOf" srcId="{B050A6F6-75DB-4BB3-9CF1-261C268AEB69}" destId="{A2251C21-8F2B-4C9E-BEE4-640F9A394C71}" srcOrd="1" destOrd="0" presId="urn:microsoft.com/office/officeart/2018/2/layout/IconCircleList"/>
    <dgm:cxn modelId="{208087FC-3FD9-4BEC-9159-E100271D22CE}" type="presParOf" srcId="{B050A6F6-75DB-4BB3-9CF1-261C268AEB69}" destId="{4FF3EB6C-9012-46BB-B616-38B3AE912FE9}" srcOrd="2" destOrd="0" presId="urn:microsoft.com/office/officeart/2018/2/layout/IconCircleList"/>
    <dgm:cxn modelId="{8BFC26BE-D814-4352-AECF-EB6447006280}" type="presParOf" srcId="{B050A6F6-75DB-4BB3-9CF1-261C268AEB69}" destId="{EDD5B5A7-2A99-4D9B-A6F7-A8B08517F067}" srcOrd="3" destOrd="0" presId="urn:microsoft.com/office/officeart/2018/2/layout/IconCircleList"/>
    <dgm:cxn modelId="{AB3AF3C2-E3CA-4C3F-97D4-36D64AB32375}" type="presParOf" srcId="{5E90CBFF-72FB-4EFB-8C83-75449F0FADFD}" destId="{CB4BFD6A-43A0-4EC0-85E8-DAADC4D410B3}" srcOrd="3" destOrd="0" presId="urn:microsoft.com/office/officeart/2018/2/layout/IconCircleList"/>
    <dgm:cxn modelId="{E6772538-0214-472E-87BF-511E20DD27D2}" type="presParOf" srcId="{5E90CBFF-72FB-4EFB-8C83-75449F0FADFD}" destId="{95516D02-A3AF-44D1-BF57-9FAFEFEA48D1}" srcOrd="4" destOrd="0" presId="urn:microsoft.com/office/officeart/2018/2/layout/IconCircleList"/>
    <dgm:cxn modelId="{014545AF-784C-461C-AC26-7BC5E53DD654}" type="presParOf" srcId="{95516D02-A3AF-44D1-BF57-9FAFEFEA48D1}" destId="{9CF357F2-9355-4A35-9B53-715C6FAB2D34}" srcOrd="0" destOrd="0" presId="urn:microsoft.com/office/officeart/2018/2/layout/IconCircleList"/>
    <dgm:cxn modelId="{908E2B51-B905-4782-B504-FB8A7D5A3CB8}" type="presParOf" srcId="{95516D02-A3AF-44D1-BF57-9FAFEFEA48D1}" destId="{4D1490C4-3FAC-4F68-9396-9A99B67C476D}" srcOrd="1" destOrd="0" presId="urn:microsoft.com/office/officeart/2018/2/layout/IconCircleList"/>
    <dgm:cxn modelId="{F9D6D384-A6AF-4A98-A8B6-99152AD1BF38}" type="presParOf" srcId="{95516D02-A3AF-44D1-BF57-9FAFEFEA48D1}" destId="{66CD1758-DBA2-47B3-B14E-6AB49669F1DB}" srcOrd="2" destOrd="0" presId="urn:microsoft.com/office/officeart/2018/2/layout/IconCircleList"/>
    <dgm:cxn modelId="{974ABE26-4FFD-4FD8-A05F-3FDFB85C64CF}" type="presParOf" srcId="{95516D02-A3AF-44D1-BF57-9FAFEFEA48D1}" destId="{B1BC9FBF-AC76-4343-9F2B-FBC735F2F7B6}" srcOrd="3" destOrd="0" presId="urn:microsoft.com/office/officeart/2018/2/layout/IconCircleList"/>
    <dgm:cxn modelId="{CB0AB246-4467-4692-859D-1C52ED50A1CA}" type="presParOf" srcId="{5E90CBFF-72FB-4EFB-8C83-75449F0FADFD}" destId="{2CE1A595-B6B1-4517-AA62-3AAF15A31467}" srcOrd="5" destOrd="0" presId="urn:microsoft.com/office/officeart/2018/2/layout/IconCircleList"/>
    <dgm:cxn modelId="{6F10A1CC-CAA2-4138-90EA-810EBD57B31F}" type="presParOf" srcId="{5E90CBFF-72FB-4EFB-8C83-75449F0FADFD}" destId="{EA2D22C2-7093-417D-9120-43769FA22CD7}" srcOrd="6" destOrd="0" presId="urn:microsoft.com/office/officeart/2018/2/layout/IconCircleList"/>
    <dgm:cxn modelId="{DEE91EA4-BF1A-4D4F-85F9-CD7F273AF9A5}" type="presParOf" srcId="{EA2D22C2-7093-417D-9120-43769FA22CD7}" destId="{A93C1FDB-006C-487F-9A0E-3C750E599A97}" srcOrd="0" destOrd="0" presId="urn:microsoft.com/office/officeart/2018/2/layout/IconCircleList"/>
    <dgm:cxn modelId="{991FF584-3161-4C18-934A-6AC6BDFCBB01}" type="presParOf" srcId="{EA2D22C2-7093-417D-9120-43769FA22CD7}" destId="{64EDEA70-C236-426A-8DD7-575BA09582E0}" srcOrd="1" destOrd="0" presId="urn:microsoft.com/office/officeart/2018/2/layout/IconCircleList"/>
    <dgm:cxn modelId="{99260FAD-9FE1-4855-A5C1-734023A46899}" type="presParOf" srcId="{EA2D22C2-7093-417D-9120-43769FA22CD7}" destId="{CEB959DC-0DA8-4444-A1B7-C1ED486ECC86}" srcOrd="2" destOrd="0" presId="urn:microsoft.com/office/officeart/2018/2/layout/IconCircleList"/>
    <dgm:cxn modelId="{B805A0BA-2E56-4EB9-9A66-16ED43677858}" type="presParOf" srcId="{EA2D22C2-7093-417D-9120-43769FA22CD7}" destId="{ECA9ACCD-FB08-43C2-BB63-2E6E3F87412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AFA2F2-0FEB-4402-8E3C-F4F542F22A4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24DB353-23F3-4857-9131-1F9990FDCD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Multiple labels – For Binary classification we have many models available but for multilabel classification the selection of models decreases drastically.</a:t>
          </a:r>
        </a:p>
      </dgm:t>
    </dgm:pt>
    <dgm:pt modelId="{59D63B6B-FF95-4B93-90AC-C4604733160C}" cxnId="{9C62BB87-E480-4FF5-9159-2646D9547BA1}" type="parTrans">
      <dgm:prSet/>
      <dgm:spPr/>
      <dgm:t>
        <a:bodyPr/>
        <a:lstStyle/>
        <a:p>
          <a:endParaRPr lang="en-US"/>
        </a:p>
      </dgm:t>
    </dgm:pt>
    <dgm:pt modelId="{944A7CB0-D6A3-4010-8713-37A824B59217}" cxnId="{9C62BB87-E480-4FF5-9159-2646D9547BA1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A79B6A-B081-4C12-B7A2-BB13C87225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Collection of USABLE DATA – although we extracted over 100000 records, only 14000 records were usable among them.</a:t>
          </a:r>
        </a:p>
      </dgm:t>
    </dgm:pt>
    <dgm:pt modelId="{BE52F83E-7D71-4B87-A3A6-D2B2C8B359DC}" cxnId="{D0102818-4E6B-4AFD-99F5-198852DA4116}" type="parTrans">
      <dgm:prSet/>
      <dgm:spPr/>
      <dgm:t>
        <a:bodyPr/>
        <a:lstStyle/>
        <a:p>
          <a:endParaRPr lang="en-US"/>
        </a:p>
      </dgm:t>
    </dgm:pt>
    <dgm:pt modelId="{B3BB4A63-CDE0-4ECF-9027-63E6CC52A464}" cxnId="{D0102818-4E6B-4AFD-99F5-198852DA4116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4EEE63-BA69-475E-B314-44B468A25F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Cleaning the data – Due to the character limit tweets contain a lot of short forms which are different to classify using bag of words model.</a:t>
          </a:r>
        </a:p>
      </dgm:t>
    </dgm:pt>
    <dgm:pt modelId="{3E1C5AA9-F59B-40C7-87D1-8469E55ABAC7}" cxnId="{3E6199FC-97CF-42BA-A92E-C54037D07BD4}" type="parTrans">
      <dgm:prSet/>
      <dgm:spPr/>
      <dgm:t>
        <a:bodyPr/>
        <a:lstStyle/>
        <a:p>
          <a:endParaRPr lang="en-US"/>
        </a:p>
      </dgm:t>
    </dgm:pt>
    <dgm:pt modelId="{6F26F687-50AF-4131-A8FE-47C12574109C}" cxnId="{3E6199FC-97CF-42BA-A92E-C54037D07BD4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CEFDB7-AA1E-47FE-B856-7591A5E352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TWITTER RATE LIMIT – Due to the twitter rate limit we were getting timed out every 15 mins due to which the data collection process took over 8 hours.</a:t>
          </a:r>
        </a:p>
      </dgm:t>
    </dgm:pt>
    <dgm:pt modelId="{86A4F0E3-E679-4736-BFA3-18F07F45CD08}" cxnId="{B7B160C3-565E-4944-84BA-50F3731BB40E}" type="parTrans">
      <dgm:prSet/>
      <dgm:spPr/>
      <dgm:t>
        <a:bodyPr/>
        <a:lstStyle/>
        <a:p>
          <a:endParaRPr lang="en-US"/>
        </a:p>
      </dgm:t>
    </dgm:pt>
    <dgm:pt modelId="{C47A1309-1B0A-43F5-9094-A094C9724B69}" cxnId="{B7B160C3-565E-4944-84BA-50F3731BB40E}" type="sibTrans">
      <dgm:prSet/>
      <dgm:spPr/>
      <dgm:t>
        <a:bodyPr/>
        <a:lstStyle/>
        <a:p>
          <a:endParaRPr lang="en-US"/>
        </a:p>
      </dgm:t>
    </dgm:pt>
    <dgm:pt modelId="{850292F6-A9DA-4A0E-A5F1-6E6EA576CF6F}" type="pres">
      <dgm:prSet presAssocID="{C2AFA2F2-0FEB-4402-8E3C-F4F542F22A4D}" presName="root" presStyleCnt="0">
        <dgm:presLayoutVars>
          <dgm:dir/>
          <dgm:resizeHandles val="exact"/>
        </dgm:presLayoutVars>
      </dgm:prSet>
      <dgm:spPr/>
    </dgm:pt>
    <dgm:pt modelId="{15D78DBE-17B2-473C-8B53-7955FE88BDA3}" type="pres">
      <dgm:prSet presAssocID="{C2AFA2F2-0FEB-4402-8E3C-F4F542F22A4D}" presName="container" presStyleCnt="0">
        <dgm:presLayoutVars>
          <dgm:dir/>
          <dgm:resizeHandles val="exact"/>
        </dgm:presLayoutVars>
      </dgm:prSet>
      <dgm:spPr/>
    </dgm:pt>
    <dgm:pt modelId="{A3567B5F-D94E-4A31-BFF7-CA1CE5693F1A}" type="pres">
      <dgm:prSet presAssocID="{224DB353-23F3-4857-9131-1F9990FDCD4B}" presName="compNode" presStyleCnt="0"/>
      <dgm:spPr/>
    </dgm:pt>
    <dgm:pt modelId="{65E82BF0-4059-48E8-A1F3-0E954AFEED66}" type="pres">
      <dgm:prSet presAssocID="{224DB353-23F3-4857-9131-1F9990FDCD4B}" presName="iconBgRect" presStyleLbl="bgShp" presStyleIdx="0" presStyleCnt="4"/>
      <dgm:spPr/>
    </dgm:pt>
    <dgm:pt modelId="{9F8C88D1-9D42-490A-816D-8C387684D498}" type="pres">
      <dgm:prSet presAssocID="{224DB353-23F3-4857-9131-1F9990FDCD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91BBAE98-7BAE-4E34-B95B-03294C9B4C71}" type="pres">
      <dgm:prSet presAssocID="{224DB353-23F3-4857-9131-1F9990FDCD4B}" presName="spaceRect" presStyleCnt="0"/>
      <dgm:spPr/>
    </dgm:pt>
    <dgm:pt modelId="{F2FD08B8-3A65-4A1A-A907-129D2FFE3735}" type="pres">
      <dgm:prSet presAssocID="{224DB353-23F3-4857-9131-1F9990FDCD4B}" presName="textRect" presStyleLbl="revTx" presStyleIdx="0" presStyleCnt="4">
        <dgm:presLayoutVars>
          <dgm:chMax val="1"/>
          <dgm:chPref val="1"/>
        </dgm:presLayoutVars>
      </dgm:prSet>
      <dgm:spPr/>
    </dgm:pt>
    <dgm:pt modelId="{9BC289D5-303A-4318-8F86-442757E0EF52}" type="pres">
      <dgm:prSet presAssocID="{944A7CB0-D6A3-4010-8713-37A824B59217}" presName="sibTrans" presStyleLbl="sibTrans2D1" presStyleIdx="0" presStyleCnt="0"/>
      <dgm:spPr/>
    </dgm:pt>
    <dgm:pt modelId="{979C11A9-0197-457C-8BA9-6614626725D9}" type="pres">
      <dgm:prSet presAssocID="{86A79B6A-B081-4C12-B7A2-BB13C87225FB}" presName="compNode" presStyleCnt="0"/>
      <dgm:spPr/>
    </dgm:pt>
    <dgm:pt modelId="{5BD5B45A-1659-45ED-BFA8-5CF1D920C5F8}" type="pres">
      <dgm:prSet presAssocID="{86A79B6A-B081-4C12-B7A2-BB13C87225FB}" presName="iconBgRect" presStyleLbl="bgShp" presStyleIdx="1" presStyleCnt="4"/>
      <dgm:spPr/>
    </dgm:pt>
    <dgm:pt modelId="{FBEB39BB-7268-4346-A538-1718CACF2560}" type="pres">
      <dgm:prSet presAssocID="{86A79B6A-B081-4C12-B7A2-BB13C87225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CFFCBA3D-E8C7-4C5C-B25C-8FCF89183F57}" type="pres">
      <dgm:prSet presAssocID="{86A79B6A-B081-4C12-B7A2-BB13C87225FB}" presName="spaceRect" presStyleCnt="0"/>
      <dgm:spPr/>
    </dgm:pt>
    <dgm:pt modelId="{BC178A14-CB77-4B34-8634-4FEDD75AAB78}" type="pres">
      <dgm:prSet presAssocID="{86A79B6A-B081-4C12-B7A2-BB13C87225FB}" presName="textRect" presStyleLbl="revTx" presStyleIdx="1" presStyleCnt="4">
        <dgm:presLayoutVars>
          <dgm:chMax val="1"/>
          <dgm:chPref val="1"/>
        </dgm:presLayoutVars>
      </dgm:prSet>
      <dgm:spPr/>
    </dgm:pt>
    <dgm:pt modelId="{1DBB5E62-9AAA-4940-BF1A-1D60E289B4F4}" type="pres">
      <dgm:prSet presAssocID="{B3BB4A63-CDE0-4ECF-9027-63E6CC52A464}" presName="sibTrans" presStyleLbl="sibTrans2D1" presStyleIdx="0" presStyleCnt="0"/>
      <dgm:spPr/>
    </dgm:pt>
    <dgm:pt modelId="{A009051B-7536-4086-96F1-D744E6686B82}" type="pres">
      <dgm:prSet presAssocID="{B24EEE63-BA69-475E-B314-44B468A25F23}" presName="compNode" presStyleCnt="0"/>
      <dgm:spPr/>
    </dgm:pt>
    <dgm:pt modelId="{5EDA058F-5BCD-4933-9D4F-397EEB2579E5}" type="pres">
      <dgm:prSet presAssocID="{B24EEE63-BA69-475E-B314-44B468A25F23}" presName="iconBgRect" presStyleLbl="bgShp" presStyleIdx="2" presStyleCnt="4"/>
      <dgm:spPr/>
    </dgm:pt>
    <dgm:pt modelId="{6D10D81F-64F0-4B0C-B459-A63DEB89D0BC}" type="pres">
      <dgm:prSet presAssocID="{B24EEE63-BA69-475E-B314-44B468A25F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941F1408-7FAB-423A-9932-4E93BA29F94E}" type="pres">
      <dgm:prSet presAssocID="{B24EEE63-BA69-475E-B314-44B468A25F23}" presName="spaceRect" presStyleCnt="0"/>
      <dgm:spPr/>
    </dgm:pt>
    <dgm:pt modelId="{28D9D3CA-0B4D-435E-BE39-85938B901254}" type="pres">
      <dgm:prSet presAssocID="{B24EEE63-BA69-475E-B314-44B468A25F23}" presName="textRect" presStyleLbl="revTx" presStyleIdx="2" presStyleCnt="4">
        <dgm:presLayoutVars>
          <dgm:chMax val="1"/>
          <dgm:chPref val="1"/>
        </dgm:presLayoutVars>
      </dgm:prSet>
      <dgm:spPr/>
    </dgm:pt>
    <dgm:pt modelId="{5693A61D-DAB7-4007-A6F4-A124D3360F2A}" type="pres">
      <dgm:prSet presAssocID="{6F26F687-50AF-4131-A8FE-47C12574109C}" presName="sibTrans" presStyleLbl="sibTrans2D1" presStyleIdx="0" presStyleCnt="0"/>
      <dgm:spPr/>
    </dgm:pt>
    <dgm:pt modelId="{70D52135-CD15-4CB8-8165-C816CC2E751D}" type="pres">
      <dgm:prSet presAssocID="{94CEFDB7-AA1E-47FE-B856-7591A5E352FF}" presName="compNode" presStyleCnt="0"/>
      <dgm:spPr/>
    </dgm:pt>
    <dgm:pt modelId="{E4AA9BED-BBBC-4C3E-BD1B-DBF1EFAAE370}" type="pres">
      <dgm:prSet presAssocID="{94CEFDB7-AA1E-47FE-B856-7591A5E352FF}" presName="iconBgRect" presStyleLbl="bgShp" presStyleIdx="3" presStyleCnt="4"/>
      <dgm:spPr/>
    </dgm:pt>
    <dgm:pt modelId="{4573B978-6012-45DD-859B-86ADCCF8527B}" type="pres">
      <dgm:prSet presAssocID="{94CEFDB7-AA1E-47FE-B856-7591A5E352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D400AD27-9C76-4CDF-AB7B-F642EB73C0F0}" type="pres">
      <dgm:prSet presAssocID="{94CEFDB7-AA1E-47FE-B856-7591A5E352FF}" presName="spaceRect" presStyleCnt="0"/>
      <dgm:spPr/>
    </dgm:pt>
    <dgm:pt modelId="{B0EB3B39-A25B-4715-BDAA-7DD6F0583D96}" type="pres">
      <dgm:prSet presAssocID="{94CEFDB7-AA1E-47FE-B856-7591A5E352F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CB2805-9C1D-42FE-BE49-F72F3AC1B0F3}" type="presOf" srcId="{B3BB4A63-CDE0-4ECF-9027-63E6CC52A464}" destId="{1DBB5E62-9AAA-4940-BF1A-1D60E289B4F4}" srcOrd="0" destOrd="0" presId="urn:microsoft.com/office/officeart/2018/2/layout/IconCircleList"/>
    <dgm:cxn modelId="{D0102818-4E6B-4AFD-99F5-198852DA4116}" srcId="{C2AFA2F2-0FEB-4402-8E3C-F4F542F22A4D}" destId="{86A79B6A-B081-4C12-B7A2-BB13C87225FB}" srcOrd="1" destOrd="0" parTransId="{BE52F83E-7D71-4B87-A3A6-D2B2C8B359DC}" sibTransId="{B3BB4A63-CDE0-4ECF-9027-63E6CC52A464}"/>
    <dgm:cxn modelId="{2BD2D71D-177B-403F-A2B4-33191FB8B7C0}" type="presOf" srcId="{C2AFA2F2-0FEB-4402-8E3C-F4F542F22A4D}" destId="{850292F6-A9DA-4A0E-A5F1-6E6EA576CF6F}" srcOrd="0" destOrd="0" presId="urn:microsoft.com/office/officeart/2018/2/layout/IconCircleList"/>
    <dgm:cxn modelId="{671DAE39-D314-4DC9-A91C-2640AFF7D38B}" type="presOf" srcId="{86A79B6A-B081-4C12-B7A2-BB13C87225FB}" destId="{BC178A14-CB77-4B34-8634-4FEDD75AAB78}" srcOrd="0" destOrd="0" presId="urn:microsoft.com/office/officeart/2018/2/layout/IconCircleList"/>
    <dgm:cxn modelId="{3D2EEB53-2F86-48FD-B8F5-AD42101D69E5}" type="presOf" srcId="{B24EEE63-BA69-475E-B314-44B468A25F23}" destId="{28D9D3CA-0B4D-435E-BE39-85938B901254}" srcOrd="0" destOrd="0" presId="urn:microsoft.com/office/officeart/2018/2/layout/IconCircleList"/>
    <dgm:cxn modelId="{1243815B-547C-413B-93AA-0300A30743F8}" type="presOf" srcId="{224DB353-23F3-4857-9131-1F9990FDCD4B}" destId="{F2FD08B8-3A65-4A1A-A907-129D2FFE3735}" srcOrd="0" destOrd="0" presId="urn:microsoft.com/office/officeart/2018/2/layout/IconCircleList"/>
    <dgm:cxn modelId="{9C62BB87-E480-4FF5-9159-2646D9547BA1}" srcId="{C2AFA2F2-0FEB-4402-8E3C-F4F542F22A4D}" destId="{224DB353-23F3-4857-9131-1F9990FDCD4B}" srcOrd="0" destOrd="0" parTransId="{59D63B6B-FF95-4B93-90AC-C4604733160C}" sibTransId="{944A7CB0-D6A3-4010-8713-37A824B59217}"/>
    <dgm:cxn modelId="{014FC49C-D956-4189-BD03-8F2B19534F37}" type="presOf" srcId="{6F26F687-50AF-4131-A8FE-47C12574109C}" destId="{5693A61D-DAB7-4007-A6F4-A124D3360F2A}" srcOrd="0" destOrd="0" presId="urn:microsoft.com/office/officeart/2018/2/layout/IconCircleList"/>
    <dgm:cxn modelId="{B7B160C3-565E-4944-84BA-50F3731BB40E}" srcId="{C2AFA2F2-0FEB-4402-8E3C-F4F542F22A4D}" destId="{94CEFDB7-AA1E-47FE-B856-7591A5E352FF}" srcOrd="3" destOrd="0" parTransId="{86A4F0E3-E679-4736-BFA3-18F07F45CD08}" sibTransId="{C47A1309-1B0A-43F5-9094-A094C9724B69}"/>
    <dgm:cxn modelId="{83C15BE4-ED69-46B2-B610-DFF46894FABC}" type="presOf" srcId="{944A7CB0-D6A3-4010-8713-37A824B59217}" destId="{9BC289D5-303A-4318-8F86-442757E0EF52}" srcOrd="0" destOrd="0" presId="urn:microsoft.com/office/officeart/2018/2/layout/IconCircleList"/>
    <dgm:cxn modelId="{470073F1-0B56-4963-8721-78CAAEE09AB9}" type="presOf" srcId="{94CEFDB7-AA1E-47FE-B856-7591A5E352FF}" destId="{B0EB3B39-A25B-4715-BDAA-7DD6F0583D96}" srcOrd="0" destOrd="0" presId="urn:microsoft.com/office/officeart/2018/2/layout/IconCircleList"/>
    <dgm:cxn modelId="{3E6199FC-97CF-42BA-A92E-C54037D07BD4}" srcId="{C2AFA2F2-0FEB-4402-8E3C-F4F542F22A4D}" destId="{B24EEE63-BA69-475E-B314-44B468A25F23}" srcOrd="2" destOrd="0" parTransId="{3E1C5AA9-F59B-40C7-87D1-8469E55ABAC7}" sibTransId="{6F26F687-50AF-4131-A8FE-47C12574109C}"/>
    <dgm:cxn modelId="{3778F8DD-BDCC-4A59-BA02-74151D3F4A72}" type="presParOf" srcId="{850292F6-A9DA-4A0E-A5F1-6E6EA576CF6F}" destId="{15D78DBE-17B2-473C-8B53-7955FE88BDA3}" srcOrd="0" destOrd="0" presId="urn:microsoft.com/office/officeart/2018/2/layout/IconCircleList"/>
    <dgm:cxn modelId="{221B800D-9F3D-4E26-AC72-0C8AFC276215}" type="presParOf" srcId="{15D78DBE-17B2-473C-8B53-7955FE88BDA3}" destId="{A3567B5F-D94E-4A31-BFF7-CA1CE5693F1A}" srcOrd="0" destOrd="0" presId="urn:microsoft.com/office/officeart/2018/2/layout/IconCircleList"/>
    <dgm:cxn modelId="{69A50160-4412-42C1-A738-CE65B8CABEA5}" type="presParOf" srcId="{A3567B5F-D94E-4A31-BFF7-CA1CE5693F1A}" destId="{65E82BF0-4059-48E8-A1F3-0E954AFEED66}" srcOrd="0" destOrd="0" presId="urn:microsoft.com/office/officeart/2018/2/layout/IconCircleList"/>
    <dgm:cxn modelId="{BEDFB9C9-C511-41D2-9815-99B861BF4D9A}" type="presParOf" srcId="{A3567B5F-D94E-4A31-BFF7-CA1CE5693F1A}" destId="{9F8C88D1-9D42-490A-816D-8C387684D498}" srcOrd="1" destOrd="0" presId="urn:microsoft.com/office/officeart/2018/2/layout/IconCircleList"/>
    <dgm:cxn modelId="{2346B6E4-D232-4EEA-B1FB-FC3C5AB83B32}" type="presParOf" srcId="{A3567B5F-D94E-4A31-BFF7-CA1CE5693F1A}" destId="{91BBAE98-7BAE-4E34-B95B-03294C9B4C71}" srcOrd="2" destOrd="0" presId="urn:microsoft.com/office/officeart/2018/2/layout/IconCircleList"/>
    <dgm:cxn modelId="{49E8FAE1-3616-4F9D-B40E-BFEDF76572EC}" type="presParOf" srcId="{A3567B5F-D94E-4A31-BFF7-CA1CE5693F1A}" destId="{F2FD08B8-3A65-4A1A-A907-129D2FFE3735}" srcOrd="3" destOrd="0" presId="urn:microsoft.com/office/officeart/2018/2/layout/IconCircleList"/>
    <dgm:cxn modelId="{28D54B99-294B-420C-B083-84B6ADC42391}" type="presParOf" srcId="{15D78DBE-17B2-473C-8B53-7955FE88BDA3}" destId="{9BC289D5-303A-4318-8F86-442757E0EF52}" srcOrd="1" destOrd="0" presId="urn:microsoft.com/office/officeart/2018/2/layout/IconCircleList"/>
    <dgm:cxn modelId="{44E9CB04-5750-4DC1-B87D-1AA37EAFFB31}" type="presParOf" srcId="{15D78DBE-17B2-473C-8B53-7955FE88BDA3}" destId="{979C11A9-0197-457C-8BA9-6614626725D9}" srcOrd="2" destOrd="0" presId="urn:microsoft.com/office/officeart/2018/2/layout/IconCircleList"/>
    <dgm:cxn modelId="{C78F54CB-D29B-49BA-BF2E-F2DD34F91CBC}" type="presParOf" srcId="{979C11A9-0197-457C-8BA9-6614626725D9}" destId="{5BD5B45A-1659-45ED-BFA8-5CF1D920C5F8}" srcOrd="0" destOrd="0" presId="urn:microsoft.com/office/officeart/2018/2/layout/IconCircleList"/>
    <dgm:cxn modelId="{30609EFC-1EFE-49D3-AC83-3098A913A6D2}" type="presParOf" srcId="{979C11A9-0197-457C-8BA9-6614626725D9}" destId="{FBEB39BB-7268-4346-A538-1718CACF2560}" srcOrd="1" destOrd="0" presId="urn:microsoft.com/office/officeart/2018/2/layout/IconCircleList"/>
    <dgm:cxn modelId="{4D38138E-A150-43D2-B312-FFF751F7D196}" type="presParOf" srcId="{979C11A9-0197-457C-8BA9-6614626725D9}" destId="{CFFCBA3D-E8C7-4C5C-B25C-8FCF89183F57}" srcOrd="2" destOrd="0" presId="urn:microsoft.com/office/officeart/2018/2/layout/IconCircleList"/>
    <dgm:cxn modelId="{8BC6E076-DB0B-4C05-81BB-976C1EE40E98}" type="presParOf" srcId="{979C11A9-0197-457C-8BA9-6614626725D9}" destId="{BC178A14-CB77-4B34-8634-4FEDD75AAB78}" srcOrd="3" destOrd="0" presId="urn:microsoft.com/office/officeart/2018/2/layout/IconCircleList"/>
    <dgm:cxn modelId="{13AD6952-5B5A-4B6C-B8B3-9B59D51E2A31}" type="presParOf" srcId="{15D78DBE-17B2-473C-8B53-7955FE88BDA3}" destId="{1DBB5E62-9AAA-4940-BF1A-1D60E289B4F4}" srcOrd="3" destOrd="0" presId="urn:microsoft.com/office/officeart/2018/2/layout/IconCircleList"/>
    <dgm:cxn modelId="{3F33C219-9F7D-4DED-941A-968B9F925DEF}" type="presParOf" srcId="{15D78DBE-17B2-473C-8B53-7955FE88BDA3}" destId="{A009051B-7536-4086-96F1-D744E6686B82}" srcOrd="4" destOrd="0" presId="urn:microsoft.com/office/officeart/2018/2/layout/IconCircleList"/>
    <dgm:cxn modelId="{7EDABBF8-D07F-445F-919A-E3D245FD1BCD}" type="presParOf" srcId="{A009051B-7536-4086-96F1-D744E6686B82}" destId="{5EDA058F-5BCD-4933-9D4F-397EEB2579E5}" srcOrd="0" destOrd="0" presId="urn:microsoft.com/office/officeart/2018/2/layout/IconCircleList"/>
    <dgm:cxn modelId="{51C068E4-2C1D-46C3-875D-B5F6FB25E524}" type="presParOf" srcId="{A009051B-7536-4086-96F1-D744E6686B82}" destId="{6D10D81F-64F0-4B0C-B459-A63DEB89D0BC}" srcOrd="1" destOrd="0" presId="urn:microsoft.com/office/officeart/2018/2/layout/IconCircleList"/>
    <dgm:cxn modelId="{AC85447C-C053-4FFA-A049-C1521F68352D}" type="presParOf" srcId="{A009051B-7536-4086-96F1-D744E6686B82}" destId="{941F1408-7FAB-423A-9932-4E93BA29F94E}" srcOrd="2" destOrd="0" presId="urn:microsoft.com/office/officeart/2018/2/layout/IconCircleList"/>
    <dgm:cxn modelId="{2E65AB33-70AC-4584-B812-885339DFEF65}" type="presParOf" srcId="{A009051B-7536-4086-96F1-D744E6686B82}" destId="{28D9D3CA-0B4D-435E-BE39-85938B901254}" srcOrd="3" destOrd="0" presId="urn:microsoft.com/office/officeart/2018/2/layout/IconCircleList"/>
    <dgm:cxn modelId="{3271862D-9D0C-4DAB-8257-27B2E65D233C}" type="presParOf" srcId="{15D78DBE-17B2-473C-8B53-7955FE88BDA3}" destId="{5693A61D-DAB7-4007-A6F4-A124D3360F2A}" srcOrd="5" destOrd="0" presId="urn:microsoft.com/office/officeart/2018/2/layout/IconCircleList"/>
    <dgm:cxn modelId="{7A1DB651-8C06-4645-B0F8-C86DBF9CA6F4}" type="presParOf" srcId="{15D78DBE-17B2-473C-8B53-7955FE88BDA3}" destId="{70D52135-CD15-4CB8-8165-C816CC2E751D}" srcOrd="6" destOrd="0" presId="urn:microsoft.com/office/officeart/2018/2/layout/IconCircleList"/>
    <dgm:cxn modelId="{4578D41D-30EE-4AB6-8D4A-C3543935AED1}" type="presParOf" srcId="{70D52135-CD15-4CB8-8165-C816CC2E751D}" destId="{E4AA9BED-BBBC-4C3E-BD1B-DBF1EFAAE370}" srcOrd="0" destOrd="0" presId="urn:microsoft.com/office/officeart/2018/2/layout/IconCircleList"/>
    <dgm:cxn modelId="{6226044B-569E-4CBC-AFAB-26BB36E029E8}" type="presParOf" srcId="{70D52135-CD15-4CB8-8165-C816CC2E751D}" destId="{4573B978-6012-45DD-859B-86ADCCF8527B}" srcOrd="1" destOrd="0" presId="urn:microsoft.com/office/officeart/2018/2/layout/IconCircleList"/>
    <dgm:cxn modelId="{3B80A39E-A376-4EE1-9B3B-048CF437AB29}" type="presParOf" srcId="{70D52135-CD15-4CB8-8165-C816CC2E751D}" destId="{D400AD27-9C76-4CDF-AB7B-F642EB73C0F0}" srcOrd="2" destOrd="0" presId="urn:microsoft.com/office/officeart/2018/2/layout/IconCircleList"/>
    <dgm:cxn modelId="{1E8C8C92-1711-45CD-9C44-610236B1F6DE}" type="presParOf" srcId="{70D52135-CD15-4CB8-8165-C816CC2E751D}" destId="{B0EB3B39-A25B-4715-BDAA-7DD6F0583D9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F5684-E933-4E9B-9D6F-3D46985CE620}">
      <dsp:nvSpPr>
        <dsp:cNvPr id="0" name=""/>
        <dsp:cNvSpPr/>
      </dsp:nvSpPr>
      <dsp:spPr>
        <a:xfrm>
          <a:off x="212335" y="470390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DD482-F558-46C7-A70D-2F5548656217}">
      <dsp:nvSpPr>
        <dsp:cNvPr id="0" name=""/>
        <dsp:cNvSpPr/>
      </dsp:nvSpPr>
      <dsp:spPr>
        <a:xfrm>
          <a:off x="492877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58645-CA66-4E9F-91FB-658C380DFB92}">
      <dsp:nvSpPr>
        <dsp:cNvPr id="0" name=""/>
        <dsp:cNvSpPr/>
      </dsp:nvSpPr>
      <dsp:spPr>
        <a:xfrm>
          <a:off x="1834517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People use social media as a platform to express their opinions and views.</a:t>
          </a:r>
        </a:p>
      </dsp:txBody>
      <dsp:txXfrm>
        <a:off x="1834517" y="470390"/>
        <a:ext cx="3148942" cy="1335915"/>
      </dsp:txXfrm>
    </dsp:sp>
    <dsp:sp modelId="{F5FF702D-DBC4-496A-B95C-A50B55DBC8C3}">
      <dsp:nvSpPr>
        <dsp:cNvPr id="0" name=""/>
        <dsp:cNvSpPr/>
      </dsp:nvSpPr>
      <dsp:spPr>
        <a:xfrm>
          <a:off x="5532139" y="470390"/>
          <a:ext cx="1335915" cy="1335915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51C21-8F2B-4C9E-BEE4-640F9A394C71}">
      <dsp:nvSpPr>
        <dsp:cNvPr id="0" name=""/>
        <dsp:cNvSpPr/>
      </dsp:nvSpPr>
      <dsp:spPr>
        <a:xfrm>
          <a:off x="5812681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5B5A7-2A99-4D9B-A6F7-A8B08517F067}">
      <dsp:nvSpPr>
        <dsp:cNvPr id="0" name=""/>
        <dsp:cNvSpPr/>
      </dsp:nvSpPr>
      <dsp:spPr>
        <a:xfrm>
          <a:off x="7154322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They do this freely and without any reluctance.</a:t>
          </a:r>
        </a:p>
      </dsp:txBody>
      <dsp:txXfrm>
        <a:off x="7154322" y="470390"/>
        <a:ext cx="3148942" cy="1335915"/>
      </dsp:txXfrm>
    </dsp:sp>
    <dsp:sp modelId="{9CF357F2-9355-4A35-9B53-715C6FAB2D34}">
      <dsp:nvSpPr>
        <dsp:cNvPr id="0" name=""/>
        <dsp:cNvSpPr/>
      </dsp:nvSpPr>
      <dsp:spPr>
        <a:xfrm>
          <a:off x="212335" y="2546238"/>
          <a:ext cx="1335915" cy="1335915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490C4-3FAC-4F68-9396-9A99B67C476D}">
      <dsp:nvSpPr>
        <dsp:cNvPr id="0" name=""/>
        <dsp:cNvSpPr/>
      </dsp:nvSpPr>
      <dsp:spPr>
        <a:xfrm>
          <a:off x="492877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C9FBF-AC76-4343-9F2B-FBC735F2F7B6}">
      <dsp:nvSpPr>
        <dsp:cNvPr id="0" name=""/>
        <dsp:cNvSpPr/>
      </dsp:nvSpPr>
      <dsp:spPr>
        <a:xfrm>
          <a:off x="1834517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With it comes the risk of cyber abuse and harassment, which can put an end to people expressing themselves and giving up on seeking opinions.</a:t>
          </a:r>
        </a:p>
      </dsp:txBody>
      <dsp:txXfrm>
        <a:off x="1834517" y="2546238"/>
        <a:ext cx="3148942" cy="1335915"/>
      </dsp:txXfrm>
    </dsp:sp>
    <dsp:sp modelId="{A93C1FDB-006C-487F-9A0E-3C750E599A97}">
      <dsp:nvSpPr>
        <dsp:cNvPr id="0" name=""/>
        <dsp:cNvSpPr/>
      </dsp:nvSpPr>
      <dsp:spPr>
        <a:xfrm>
          <a:off x="5532139" y="2546238"/>
          <a:ext cx="1335915" cy="1335915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DEA70-C236-426A-8DD7-575BA09582E0}">
      <dsp:nvSpPr>
        <dsp:cNvPr id="0" name=""/>
        <dsp:cNvSpPr/>
      </dsp:nvSpPr>
      <dsp:spPr>
        <a:xfrm>
          <a:off x="5812681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9ACCD-FB08-43C2-BB63-2E6E3F874125}">
      <dsp:nvSpPr>
        <dsp:cNvPr id="0" name=""/>
        <dsp:cNvSpPr/>
      </dsp:nvSpPr>
      <dsp:spPr>
        <a:xfrm>
          <a:off x="7154322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 protect the users from cyberbullying, every organization should have an automated system in place to identify such malicious comments and suitable actions against the same.</a:t>
          </a:r>
        </a:p>
      </dsp:txBody>
      <dsp:txXfrm>
        <a:off x="7154322" y="2546238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82BF0-4059-48E8-A1F3-0E954AFEED66}">
      <dsp:nvSpPr>
        <dsp:cNvPr id="0" name=""/>
        <dsp:cNvSpPr/>
      </dsp:nvSpPr>
      <dsp:spPr>
        <a:xfrm>
          <a:off x="212335" y="4703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C88D1-9D42-490A-816D-8C387684D498}">
      <dsp:nvSpPr>
        <dsp:cNvPr id="0" name=""/>
        <dsp:cNvSpPr/>
      </dsp:nvSpPr>
      <dsp:spPr>
        <a:xfrm>
          <a:off x="492877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D08B8-3A65-4A1A-A907-129D2FFE3735}">
      <dsp:nvSpPr>
        <dsp:cNvPr id="0" name=""/>
        <dsp:cNvSpPr/>
      </dsp:nvSpPr>
      <dsp:spPr>
        <a:xfrm>
          <a:off x="1834517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Multiple labels – For Binary classification we have many models available but for multilabel classification the selection of models decreases drastically.</a:t>
          </a:r>
        </a:p>
      </dsp:txBody>
      <dsp:txXfrm>
        <a:off x="1834517" y="470390"/>
        <a:ext cx="3148942" cy="1335915"/>
      </dsp:txXfrm>
    </dsp:sp>
    <dsp:sp modelId="{5BD5B45A-1659-45ED-BFA8-5CF1D920C5F8}">
      <dsp:nvSpPr>
        <dsp:cNvPr id="0" name=""/>
        <dsp:cNvSpPr/>
      </dsp:nvSpPr>
      <dsp:spPr>
        <a:xfrm>
          <a:off x="5532139" y="4703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B39BB-7268-4346-A538-1718CACF2560}">
      <dsp:nvSpPr>
        <dsp:cNvPr id="0" name=""/>
        <dsp:cNvSpPr/>
      </dsp:nvSpPr>
      <dsp:spPr>
        <a:xfrm>
          <a:off x="5812681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78A14-CB77-4B34-8634-4FEDD75AAB78}">
      <dsp:nvSpPr>
        <dsp:cNvPr id="0" name=""/>
        <dsp:cNvSpPr/>
      </dsp:nvSpPr>
      <dsp:spPr>
        <a:xfrm>
          <a:off x="7154322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Collection of USABLE DATA – although we extracted over 100000 records, only 14000 records were usable among them.</a:t>
          </a:r>
        </a:p>
      </dsp:txBody>
      <dsp:txXfrm>
        <a:off x="7154322" y="470390"/>
        <a:ext cx="3148942" cy="1335915"/>
      </dsp:txXfrm>
    </dsp:sp>
    <dsp:sp modelId="{5EDA058F-5BCD-4933-9D4F-397EEB2579E5}">
      <dsp:nvSpPr>
        <dsp:cNvPr id="0" name=""/>
        <dsp:cNvSpPr/>
      </dsp:nvSpPr>
      <dsp:spPr>
        <a:xfrm>
          <a:off x="212335" y="254623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0D81F-64F0-4B0C-B459-A63DEB89D0BC}">
      <dsp:nvSpPr>
        <dsp:cNvPr id="0" name=""/>
        <dsp:cNvSpPr/>
      </dsp:nvSpPr>
      <dsp:spPr>
        <a:xfrm>
          <a:off x="492877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9D3CA-0B4D-435E-BE39-85938B901254}">
      <dsp:nvSpPr>
        <dsp:cNvPr id="0" name=""/>
        <dsp:cNvSpPr/>
      </dsp:nvSpPr>
      <dsp:spPr>
        <a:xfrm>
          <a:off x="1834517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Cleaning the data – Due to the character limit tweets contain a lot of short forms which are different to classify using bag of words model.</a:t>
          </a:r>
        </a:p>
      </dsp:txBody>
      <dsp:txXfrm>
        <a:off x="1834517" y="2546238"/>
        <a:ext cx="3148942" cy="1335915"/>
      </dsp:txXfrm>
    </dsp:sp>
    <dsp:sp modelId="{E4AA9BED-BBBC-4C3E-BD1B-DBF1EFAAE370}">
      <dsp:nvSpPr>
        <dsp:cNvPr id="0" name=""/>
        <dsp:cNvSpPr/>
      </dsp:nvSpPr>
      <dsp:spPr>
        <a:xfrm>
          <a:off x="5532139" y="254623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3B978-6012-45DD-859B-86ADCCF8527B}">
      <dsp:nvSpPr>
        <dsp:cNvPr id="0" name=""/>
        <dsp:cNvSpPr/>
      </dsp:nvSpPr>
      <dsp:spPr>
        <a:xfrm>
          <a:off x="5812681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B3B39-A25B-4715-BDAA-7DD6F0583D96}">
      <dsp:nvSpPr>
        <dsp:cNvPr id="0" name=""/>
        <dsp:cNvSpPr/>
      </dsp:nvSpPr>
      <dsp:spPr>
        <a:xfrm>
          <a:off x="7154322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TWITTER RATE LIMIT – Due to the twitter rate limit we were getting timed out every 15 mins due to which the data collection process took over 8 hours.</a:t>
          </a:r>
        </a:p>
      </dsp:txBody>
      <dsp:txXfrm>
        <a:off x="7154322" y="2546238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contDir" val="sameDir"/>
            <dgm:param type="grDir" val="tL"/>
            <dgm:param type="flowDir" val="row"/>
          </dgm:alg>
        </dgm:if>
        <dgm:else name="Name5">
          <dgm:alg type="snake">
            <dgm:param type="contDir" val="sameDir"/>
            <dgm:param type="grDir" val="tR"/>
            <dgm:param type="flowDir" val="row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parTxLTRAlign" val="l"/>
                  <dgm:param type="parTxRTLAlign" val="l"/>
                  <dgm:param type="shpTxLTRAlignCh" val="l"/>
                  <dgm:param type="shpTxRTLAlignCh" val="l"/>
                  <dgm:param type="txAnchorVert" val="mid"/>
                </dgm:alg>
              </dgm:if>
              <dgm:else name="Name9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  <dgm:param type="txAnchorVert" val="mid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contDir" val="sameDir"/>
            <dgm:param type="grDir" val="tL"/>
            <dgm:param type="flowDir" val="row"/>
          </dgm:alg>
        </dgm:if>
        <dgm:else name="Name5">
          <dgm:alg type="snake">
            <dgm:param type="contDir" val="sameDir"/>
            <dgm:param type="grDir" val="tR"/>
            <dgm:param type="flowDir" val="row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parTxLTRAlign" val="l"/>
                  <dgm:param type="parTxRTLAlign" val="l"/>
                  <dgm:param type="shpTxLTRAlignCh" val="l"/>
                  <dgm:param type="shpTxRTLAlignCh" val="l"/>
                  <dgm:param type="txAnchorVert" val="mid"/>
                </dgm:alg>
              </dgm:if>
              <dgm:else name="Name9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  <dgm:param type="txAnchorVert" val="mid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1520E-17C0-474A-97C3-1663EC4F67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1D88-FDAE-4DE4-89C9-6AD8F8D868E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dzubo.github.io/machine-%20learning/2017/05/25/increasing-model-accuracy-by-tuning-parameters.html" TargetMode="External"/><Relationship Id="rId6" Type="http://schemas.openxmlformats.org/officeDocument/2006/relationships/hyperlink" Target="http://citeseerx.ist.psu.edu/viewdoc/download?doi=10.1.1.507.910&amp;rep=rep1&amp;type=pdf" TargetMode="External"/><Relationship Id="rId5" Type="http://schemas.openxmlformats.org/officeDocument/2006/relationships/hyperlink" Target="https://www.analyticsvidhya.com/blog/2017/08/introduction-to-multi-label-classification/" TargetMode="External"/><Relationship Id="rId4" Type="http://schemas.openxmlformats.org/officeDocument/2006/relationships/hyperlink" Target="http://ceur-ws.org/Vol-1751/AICS_2016_paper_33.pdf" TargetMode="External"/><Relationship Id="rId3" Type="http://schemas.openxmlformats.org/officeDocument/2006/relationships/hyperlink" Target="https://ac.els-cdn.com/" TargetMode="External"/><Relationship Id="rId2" Type="http://schemas.openxmlformats.org/officeDocument/2006/relationships/hyperlink" Target="https://www.kaggle.com/c/jigsaw-toxic-comment-classification-challenge" TargetMode="External"/><Relationship Id="rId1" Type="http://schemas.openxmlformats.org/officeDocument/2006/relationships/hyperlink" Target="https://en.wikipedia.org/wiki/Multi-label_classifica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MALIGNANT COMMENT CLASSIFICATION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5" r="20433" b="1"/>
          <a:stretch>
            <a:fillRect/>
          </a:stretch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35270" y="2276857"/>
            <a:ext cx="5015484" cy="39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/>
          <a:p>
            <a:pPr indent="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None/>
            </a:pPr>
            <a:r>
              <a:rPr lang="en-US" sz="2200" dirty="0"/>
              <a:t>                       </a:t>
            </a:r>
            <a:endParaRPr lang="en-US" sz="2200" dirty="0"/>
          </a:p>
          <a:p>
            <a:pPr indent="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None/>
            </a:pPr>
            <a:endParaRPr lang="en-US" sz="2200" dirty="0"/>
          </a:p>
          <a:p>
            <a:pPr indent="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None/>
            </a:pPr>
            <a:endParaRPr lang="en-US" sz="2200" dirty="0"/>
          </a:p>
          <a:p>
            <a:pPr indent="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None/>
            </a:pPr>
            <a:endParaRPr lang="en-US" sz="2200" dirty="0"/>
          </a:p>
          <a:p>
            <a:pPr indent="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None/>
            </a:pPr>
            <a:endParaRPr lang="en-US" sz="2200" dirty="0"/>
          </a:p>
          <a:p>
            <a:pPr indent="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None/>
            </a:pPr>
            <a:r>
              <a:rPr lang="en-US" sz="2200" dirty="0"/>
              <a:t>                     </a:t>
            </a:r>
            <a:endParaRPr lang="en-US" sz="2200" dirty="0"/>
          </a:p>
          <a:p>
            <a:pPr indent="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None/>
            </a:pPr>
            <a:endParaRPr lang="en-US" sz="2200" dirty="0"/>
          </a:p>
          <a:p>
            <a:pPr indent="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None/>
            </a:pPr>
            <a:endParaRPr lang="en-US" sz="2200" dirty="0"/>
          </a:p>
          <a:p>
            <a:pPr indent="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None/>
            </a:pPr>
            <a:endParaRPr lang="en-US" sz="2200" dirty="0"/>
          </a:p>
          <a:p>
            <a:pPr indent="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None/>
            </a:pPr>
            <a:r>
              <a:rPr lang="en-US" sz="2200" dirty="0"/>
              <a:t>                       </a:t>
            </a:r>
            <a:r>
              <a:rPr lang="en-US" sz="2200" b="1" u="sng" dirty="0"/>
              <a:t>Submited By</a:t>
            </a:r>
            <a:endParaRPr lang="en-US" sz="2200" b="1" u="sng" dirty="0"/>
          </a:p>
          <a:p>
            <a:pPr indent="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None/>
            </a:pPr>
            <a:r>
              <a:rPr lang="en-US" sz="2200" dirty="0"/>
              <a:t>                  Nimesh Kumar Roy</a:t>
            </a:r>
            <a:endParaRPr lang="en-US" sz="2200" b="1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26225" y="2181225"/>
            <a:ext cx="516128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CHALLENGES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1483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REFERENCES</a:t>
            </a: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568"/>
            <a:ext cx="10515600" cy="3785394"/>
          </a:xfrm>
        </p:spPr>
        <p:txBody>
          <a:bodyPr anchor="ctr">
            <a:normAutofit/>
          </a:bodyPr>
          <a:lstStyle/>
          <a:p>
            <a:r>
              <a:rPr lang="en-US" sz="2000">
                <a:hlinkClick r:id="rId1"/>
              </a:rPr>
              <a:t>https://en.wikipedia.org/wiki/Multi-label_classification</a:t>
            </a:r>
            <a:endParaRPr lang="en-US" sz="2000"/>
          </a:p>
          <a:p>
            <a:r>
              <a:rPr lang="en-US" sz="2000">
                <a:hlinkClick r:id="rId2"/>
              </a:rPr>
              <a:t>https://www.kaggle.com/c/jigsaw-toxic-comment-classification-challenge</a:t>
            </a:r>
            <a:endParaRPr lang="en-US" sz="2000"/>
          </a:p>
          <a:p>
            <a:r>
              <a:rPr lang="en-US" sz="2000">
                <a:hlinkClick r:id="rId3"/>
              </a:rPr>
              <a:t>https://ac.els-cdn.com/</a:t>
            </a:r>
            <a:endParaRPr lang="en-US" sz="2000"/>
          </a:p>
          <a:p>
            <a:r>
              <a:rPr lang="en-US" sz="2000">
                <a:hlinkClick r:id="rId4"/>
              </a:rPr>
              <a:t>http://ceur-ws.org/Vol-1751/AICS_2016_paper_33.pdf</a:t>
            </a:r>
            <a:endParaRPr lang="en-US" sz="2000"/>
          </a:p>
          <a:p>
            <a:r>
              <a:rPr lang="en-US" sz="2000">
                <a:hlinkClick r:id="rId5"/>
              </a:rPr>
              <a:t>https://www.analyticsvidhya.com/blog/2017/08/introduction-to-multi-label-classification/</a:t>
            </a:r>
            <a:endParaRPr lang="en-US" sz="2000"/>
          </a:p>
          <a:p>
            <a:r>
              <a:rPr lang="en-US" sz="2000">
                <a:hlinkClick r:id="rId6"/>
              </a:rPr>
              <a:t>http://citeseerx.ist.psu.edu/viewdoc/download?doi=10.1.1.507.910&amp;rep=rep1&amp;type=pdf</a:t>
            </a:r>
            <a:endParaRPr lang="en-US" sz="2000"/>
          </a:p>
          <a:p>
            <a:r>
              <a:rPr lang="en-US" sz="2000">
                <a:hlinkClick r:id="rId7"/>
              </a:rPr>
              <a:t>https://dzubo.github.io/machine- learning/2017/05/25/increasing-model-accuracy-by-tuning-parameters.html</a:t>
            </a: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THANK YOU</a:t>
            </a:r>
            <a:endParaRPr lang="en-US" dirty="0"/>
          </a:p>
        </p:txBody>
      </p:sp>
      <p:sp>
        <p:nvSpPr>
          <p:cNvPr id="24" name="Oval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/>
              <a:t>INTRODUCTION</a:t>
            </a:r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635"/>
            <a:ext cx="12192000" cy="227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OBJECTIVE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1" name="Freeform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8165" y="645160"/>
            <a:ext cx="5056505" cy="546163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104" y="1915245"/>
            <a:ext cx="4977578" cy="363928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We have undertaken this project to classify the comments made by different users on social media platforms, like the tweets from Twitter, facebook,instagram etc.  , to build a model that is capable of detecting and classifying these comments into various classes like threat, abuse, rude and loathe.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57" y="1468361"/>
            <a:ext cx="3733152" cy="38152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PREPROCESSING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We have performed the following preprocessing on the data:</a:t>
            </a:r>
            <a:endParaRPr lang="en-US" sz="2400" dirty="0"/>
          </a:p>
          <a:p>
            <a:r>
              <a:rPr lang="en-US" sz="2400" dirty="0"/>
              <a:t>Removed punctuations</a:t>
            </a:r>
            <a:endParaRPr lang="en-US" sz="2400" dirty="0"/>
          </a:p>
          <a:p>
            <a:r>
              <a:rPr lang="en-US" sz="2400" dirty="0"/>
              <a:t>Removed the stop words</a:t>
            </a:r>
            <a:endParaRPr lang="en-US" sz="2400" dirty="0"/>
          </a:p>
          <a:p>
            <a:r>
              <a:rPr lang="en-US" sz="2400" dirty="0"/>
              <a:t>Stemming and lemmatization</a:t>
            </a:r>
            <a:endParaRPr lang="en-US" sz="2400" dirty="0"/>
          </a:p>
          <a:p>
            <a:r>
              <a:rPr lang="en-US" sz="2400" dirty="0"/>
              <a:t>Applied counter vectorizer</a:t>
            </a:r>
            <a:endParaRPr lang="en-US" sz="2400" dirty="0"/>
          </a:p>
        </p:txBody>
      </p:sp>
      <p:sp>
        <p:nvSpPr>
          <p:cNvPr id="29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289" y="321292"/>
            <a:ext cx="5130795" cy="146177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MODELLING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305" y="1782445"/>
            <a:ext cx="6873240" cy="41967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   Problem Transformation Method</a:t>
            </a:r>
            <a:endParaRPr lang="en-US" sz="2200" dirty="0"/>
          </a:p>
          <a:p>
            <a:r>
              <a:rPr lang="en-US" sz="2200" dirty="0"/>
              <a:t>We used the Multinomial Naïve Bayes classifier for classification.</a:t>
            </a:r>
            <a:endParaRPr lang="en-US" sz="2200" dirty="0"/>
          </a:p>
          <a:p>
            <a:r>
              <a:rPr lang="en-US" sz="2200" dirty="0"/>
              <a:t>We used this classifier, since it is suitable for classification with discrete features.</a:t>
            </a:r>
            <a:endParaRPr lang="en-US" sz="2200" dirty="0"/>
          </a:p>
          <a:p>
            <a:r>
              <a:rPr lang="en-US" sz="2200" dirty="0"/>
              <a:t>The algorithm estimates the conditional probability of a particular word given a class as the relative frequency of term t in documents belonging to class(c). </a:t>
            </a:r>
            <a:endParaRPr lang="en-US" sz="2200" dirty="0"/>
          </a:p>
          <a:p>
            <a:r>
              <a:rPr lang="en-US" sz="2200" dirty="0"/>
              <a:t>The variation takes into account the number of occurrences of term t in training documents from class (c),including multiple occurrences.</a:t>
            </a:r>
            <a:endParaRPr lang="en-US" sz="2200" dirty="0"/>
          </a:p>
        </p:txBody>
      </p:sp>
      <p:sp>
        <p:nvSpPr>
          <p:cNvPr id="41" name="Freeform: Shape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18" descr="Databas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379" y="335262"/>
            <a:ext cx="5130795" cy="146177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MODELLING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1644650"/>
            <a:ext cx="6073140" cy="40176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Adaptation Algorithms</a:t>
            </a:r>
            <a:endParaRPr lang="en-US" sz="2400" dirty="0"/>
          </a:p>
          <a:p>
            <a:r>
              <a:rPr lang="en-US" sz="2400" dirty="0"/>
              <a:t>We used the Backpropagation for Multilabel Learning algorithm.</a:t>
            </a:r>
            <a:endParaRPr lang="en-US" sz="2400" dirty="0"/>
          </a:p>
          <a:p>
            <a:r>
              <a:rPr lang="en-US" sz="2400" dirty="0"/>
              <a:t>The BPMLL algorithm is a back-propagation neural network algorithm adapted for multi-label classification by having multiple binary outputs as the label variables. </a:t>
            </a:r>
            <a:endParaRPr lang="en-US" sz="2400" dirty="0"/>
          </a:p>
          <a:p>
            <a:r>
              <a:rPr lang="en-US" sz="2400" dirty="0"/>
              <a:t>It helped to classify the tweets in real-time as the algorithm changes its behavior at the time it is run, based on information available and on a </a:t>
            </a:r>
            <a:r>
              <a:rPr lang="en-US" sz="2400" i="1" dirty="0"/>
              <a:t> priori</a:t>
            </a:r>
            <a:r>
              <a:rPr lang="en-US" sz="2400" dirty="0"/>
              <a:t> defined criterion.</a:t>
            </a:r>
            <a:endParaRPr lang="en-US" sz="2400" dirty="0"/>
          </a:p>
        </p:txBody>
      </p:sp>
      <p:sp>
        <p:nvSpPr>
          <p:cNvPr id="41" name="Freeform: Shape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18" descr="Databas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VISUALIZATIONS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screenshot of a cell phone&#10;&#10;Description automatically generated"/>
          <p:cNvPicPr/>
          <p:nvPr/>
        </p:nvPicPr>
        <p:blipFill rotWithShape="1">
          <a:blip r:embed="rId1"/>
          <a:srcRect t="15065" r="-1" b="12119"/>
          <a:stretch>
            <a:fillRect/>
          </a:stretch>
        </p:blipFill>
        <p:spPr>
          <a:xfrm>
            <a:off x="1611630" y="1863725"/>
            <a:ext cx="8968740" cy="44684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VISUALIZATIONS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screenshot of a cell phone&#10;&#10;Description automatically generated"/>
          <p:cNvPicPr/>
          <p:nvPr/>
        </p:nvPicPr>
        <p:blipFill rotWithShape="1">
          <a:blip r:embed="rId1"/>
          <a:srcRect l="5905" r="1" b="1"/>
          <a:stretch>
            <a:fillRect/>
          </a:stretch>
        </p:blipFill>
        <p:spPr>
          <a:xfrm>
            <a:off x="2856839" y="1863801"/>
            <a:ext cx="6478321" cy="44407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2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5435286" cy="14540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ANALYSIS OF RESULTS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Freeform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Upon testing the models, on the malignant comments we have analyzed the following: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Most of the comments are up to 200 characters long.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Most of the tweets fell under the “malignant” class.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1" y="2216892"/>
            <a:ext cx="4309716" cy="2424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2315</Words>
  <Application>WPS Presentation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Helvetica Neue</vt:lpstr>
      <vt:lpstr>Calibri Light</vt:lpstr>
      <vt:lpstr>微软雅黑</vt:lpstr>
      <vt:lpstr>汉仪旗黑</vt:lpstr>
      <vt:lpstr>Arial Unicode MS</vt:lpstr>
      <vt:lpstr>Calibri</vt:lpstr>
      <vt:lpstr>宋体-简</vt:lpstr>
      <vt:lpstr>Office Theme</vt:lpstr>
      <vt:lpstr>MALIGNANT COMMENT CLASSIFICATION</vt:lpstr>
      <vt:lpstr>INTRODUCTION</vt:lpstr>
      <vt:lpstr>OBJECTIVE</vt:lpstr>
      <vt:lpstr>PREPROCESSING OF THE DATA</vt:lpstr>
      <vt:lpstr>DATA MODELLING</vt:lpstr>
      <vt:lpstr>DATA MODELLING</vt:lpstr>
      <vt:lpstr>DATA VISUALIZATIONS</vt:lpstr>
      <vt:lpstr>DATA VISUALIZATIONS</vt:lpstr>
      <vt:lpstr>ANALYSIS OF RESULTS</vt:lpstr>
      <vt:lpstr>CHALLENGES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 COMMENT CLASSIFICATION</dc:title>
  <dc:creator>Snehal Ghatpande</dc:creator>
  <cp:lastModifiedBy>nimeshroy</cp:lastModifiedBy>
  <cp:revision>8</cp:revision>
  <dcterms:created xsi:type="dcterms:W3CDTF">2022-07-13T09:30:18Z</dcterms:created>
  <dcterms:modified xsi:type="dcterms:W3CDTF">2022-07-13T09:30:18Z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