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60" r:id="rId5"/>
    <p:sldId id="276" r:id="rId6"/>
    <p:sldId id="270" r:id="rId7"/>
    <p:sldId id="266" r:id="rId8"/>
    <p:sldId id="261" r:id="rId9"/>
    <p:sldId id="263" r:id="rId10"/>
    <p:sldId id="272" r:id="rId11"/>
    <p:sldId id="274" r:id="rId12"/>
    <p:sldId id="278" r:id="rId13"/>
  </p:sldIdLst>
  <p:sldSz cx="9144000" cy="5143500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sz="1300"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2D2D2"/>
    <a:srgbClr val="CFCFCF"/>
    <a:srgbClr val="203864"/>
    <a:srgbClr val="FFC000"/>
    <a:srgbClr val="111E35"/>
    <a:srgbClr val="D09E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35" y="-45"/>
      </p:cViewPr>
      <p:guideLst>
        <p:guide orient="horz" pos="16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98"/>
          <p:cNvSpPr>
            <a:spLocks noChangeArrowheads="1"/>
          </p:cNvSpPr>
          <p:nvPr/>
        </p:nvSpPr>
        <p:spPr bwMode="auto">
          <a:xfrm>
            <a:off x="0" y="1588"/>
            <a:ext cx="9144000" cy="514032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1027" name="Group 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1"/>
          </a:xfrm>
        </p:grpSpPr>
        <p:cxnSp>
          <p:nvCxnSpPr>
            <p:cNvPr id="1028" name="直接连接符 7"/>
            <p:cNvCxnSpPr/>
            <p:nvPr/>
          </p:nvCxnSpPr>
          <p:spPr>
            <a:xfrm flipV="1">
              <a:off x="1521823" y="0"/>
              <a:ext cx="164918" cy="10472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直接连接符 8"/>
            <p:cNvCxnSpPr/>
            <p:nvPr/>
          </p:nvCxnSpPr>
          <p:spPr>
            <a:xfrm flipH="1">
              <a:off x="0" y="1053737"/>
              <a:ext cx="1521823" cy="7315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直接连接符 9"/>
            <p:cNvCxnSpPr/>
            <p:nvPr/>
          </p:nvCxnSpPr>
          <p:spPr>
            <a:xfrm flipV="1">
              <a:off x="1524000" y="16600"/>
              <a:ext cx="1049385" cy="103550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直接连接符 10"/>
            <p:cNvCxnSpPr/>
            <p:nvPr/>
          </p:nvCxnSpPr>
          <p:spPr>
            <a:xfrm flipH="1">
              <a:off x="1526721" y="896983"/>
              <a:ext cx="1590949" cy="1611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直接连接符 11"/>
            <p:cNvCxnSpPr/>
            <p:nvPr/>
          </p:nvCxnSpPr>
          <p:spPr>
            <a:xfrm>
              <a:off x="1524000" y="1053737"/>
              <a:ext cx="224243" cy="117565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直接连接符 12"/>
            <p:cNvCxnSpPr/>
            <p:nvPr/>
          </p:nvCxnSpPr>
          <p:spPr>
            <a:xfrm flipV="1">
              <a:off x="1748244" y="896985"/>
              <a:ext cx="1369425" cy="13236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直接连接符 13"/>
            <p:cNvCxnSpPr/>
            <p:nvPr/>
          </p:nvCxnSpPr>
          <p:spPr>
            <a:xfrm flipH="1" flipV="1">
              <a:off x="1" y="1785257"/>
              <a:ext cx="1748242" cy="43814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直接连接符 14"/>
            <p:cNvCxnSpPr/>
            <p:nvPr/>
          </p:nvCxnSpPr>
          <p:spPr>
            <a:xfrm>
              <a:off x="1748245" y="2220685"/>
              <a:ext cx="1238795" cy="1306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直接连接符 15"/>
            <p:cNvCxnSpPr/>
            <p:nvPr/>
          </p:nvCxnSpPr>
          <p:spPr>
            <a:xfrm flipH="1">
              <a:off x="2743199" y="2342606"/>
              <a:ext cx="243841" cy="90569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直接连接符 16"/>
            <p:cNvCxnSpPr/>
            <p:nvPr/>
          </p:nvCxnSpPr>
          <p:spPr>
            <a:xfrm flipH="1" flipV="1">
              <a:off x="1743891" y="2220684"/>
              <a:ext cx="999310" cy="10363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直接连接符 17"/>
            <p:cNvCxnSpPr/>
            <p:nvPr/>
          </p:nvCxnSpPr>
          <p:spPr>
            <a:xfrm flipH="1">
              <a:off x="1741714" y="3248297"/>
              <a:ext cx="1001486" cy="8534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直接连接符 18"/>
            <p:cNvCxnSpPr/>
            <p:nvPr/>
          </p:nvCxnSpPr>
          <p:spPr>
            <a:xfrm flipV="1">
              <a:off x="1741714" y="2223408"/>
              <a:ext cx="8706" cy="18783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直接连接符 19"/>
            <p:cNvCxnSpPr/>
            <p:nvPr/>
          </p:nvCxnSpPr>
          <p:spPr>
            <a:xfrm flipH="1">
              <a:off x="681446" y="2225036"/>
              <a:ext cx="1068975" cy="75057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直接连接符 20"/>
            <p:cNvCxnSpPr/>
            <p:nvPr/>
          </p:nvCxnSpPr>
          <p:spPr>
            <a:xfrm>
              <a:off x="681446" y="2976154"/>
              <a:ext cx="1060268" cy="111687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直接连接符 21"/>
            <p:cNvCxnSpPr/>
            <p:nvPr/>
          </p:nvCxnSpPr>
          <p:spPr>
            <a:xfrm flipH="1" flipV="1">
              <a:off x="0" y="1785258"/>
              <a:ext cx="681445" cy="11887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直接连接符 22"/>
            <p:cNvCxnSpPr/>
            <p:nvPr/>
          </p:nvCxnSpPr>
          <p:spPr>
            <a:xfrm flipH="1">
              <a:off x="0" y="2969623"/>
              <a:ext cx="681446" cy="11234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直接连接符 23"/>
            <p:cNvCxnSpPr/>
            <p:nvPr/>
          </p:nvCxnSpPr>
          <p:spPr>
            <a:xfrm flipH="1">
              <a:off x="0" y="3966755"/>
              <a:ext cx="1009652" cy="13498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直接连接符 24"/>
            <p:cNvCxnSpPr/>
            <p:nvPr/>
          </p:nvCxnSpPr>
          <p:spPr>
            <a:xfrm flipH="1">
              <a:off x="905692" y="4101737"/>
              <a:ext cx="836022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直接连接符 25"/>
            <p:cNvCxnSpPr/>
            <p:nvPr/>
          </p:nvCxnSpPr>
          <p:spPr>
            <a:xfrm flipH="1" flipV="1">
              <a:off x="0" y="4101737"/>
              <a:ext cx="90569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直接连接符 26"/>
            <p:cNvCxnSpPr/>
            <p:nvPr/>
          </p:nvCxnSpPr>
          <p:spPr>
            <a:xfrm>
              <a:off x="1741714" y="4093029"/>
              <a:ext cx="1175657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直接连接符 27"/>
            <p:cNvCxnSpPr/>
            <p:nvPr/>
          </p:nvCxnSpPr>
          <p:spPr>
            <a:xfrm flipH="1" flipV="1">
              <a:off x="2741025" y="3257006"/>
              <a:ext cx="176347" cy="12279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直接连接符 28"/>
            <p:cNvCxnSpPr/>
            <p:nvPr/>
          </p:nvCxnSpPr>
          <p:spPr>
            <a:xfrm flipH="1">
              <a:off x="2211977" y="4484914"/>
              <a:ext cx="705394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直接连接符 29"/>
            <p:cNvCxnSpPr/>
            <p:nvPr/>
          </p:nvCxnSpPr>
          <p:spPr>
            <a:xfrm flipH="1" flipV="1">
              <a:off x="1741714" y="4101737"/>
              <a:ext cx="452846" cy="104176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直接连接符 30"/>
            <p:cNvCxnSpPr/>
            <p:nvPr/>
          </p:nvCxnSpPr>
          <p:spPr>
            <a:xfrm flipV="1">
              <a:off x="2917371" y="4093029"/>
              <a:ext cx="1175658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直接连接符 31"/>
            <p:cNvCxnSpPr/>
            <p:nvPr/>
          </p:nvCxnSpPr>
          <p:spPr>
            <a:xfrm>
              <a:off x="2917371" y="4484914"/>
              <a:ext cx="1654629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直接连接符 32"/>
            <p:cNvCxnSpPr/>
            <p:nvPr/>
          </p:nvCxnSpPr>
          <p:spPr>
            <a:xfrm>
              <a:off x="4093029" y="4101737"/>
              <a:ext cx="47897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直接连接符 33"/>
            <p:cNvCxnSpPr/>
            <p:nvPr/>
          </p:nvCxnSpPr>
          <p:spPr>
            <a:xfrm flipH="1" flipV="1">
              <a:off x="2743200" y="3257006"/>
              <a:ext cx="1349829" cy="84473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直接连接符 34"/>
            <p:cNvCxnSpPr/>
            <p:nvPr/>
          </p:nvCxnSpPr>
          <p:spPr>
            <a:xfrm flipV="1">
              <a:off x="4093029" y="2690949"/>
              <a:ext cx="296091" cy="141078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直接连接符 35"/>
            <p:cNvCxnSpPr/>
            <p:nvPr/>
          </p:nvCxnSpPr>
          <p:spPr>
            <a:xfrm flipH="1">
              <a:off x="2743200" y="2690949"/>
              <a:ext cx="1645920" cy="55734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直接连接符 36"/>
            <p:cNvCxnSpPr/>
            <p:nvPr/>
          </p:nvCxnSpPr>
          <p:spPr>
            <a:xfrm>
              <a:off x="2987040" y="2351314"/>
              <a:ext cx="1402080" cy="3396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直接连接符 37"/>
            <p:cNvCxnSpPr/>
            <p:nvPr/>
          </p:nvCxnSpPr>
          <p:spPr>
            <a:xfrm flipV="1">
              <a:off x="2987040" y="896983"/>
              <a:ext cx="130629" cy="14456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直接连接符 38"/>
            <p:cNvCxnSpPr/>
            <p:nvPr/>
          </p:nvCxnSpPr>
          <p:spPr>
            <a:xfrm flipV="1">
              <a:off x="2987040" y="1402080"/>
              <a:ext cx="1227909" cy="94923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直接连接符 39"/>
            <p:cNvCxnSpPr/>
            <p:nvPr/>
          </p:nvCxnSpPr>
          <p:spPr>
            <a:xfrm>
              <a:off x="4214949" y="1402080"/>
              <a:ext cx="174171" cy="128886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直接连接符 40"/>
            <p:cNvCxnSpPr/>
            <p:nvPr/>
          </p:nvCxnSpPr>
          <p:spPr>
            <a:xfrm flipH="1" flipV="1">
              <a:off x="3117669" y="896983"/>
              <a:ext cx="1097280" cy="5050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直接连接符 41"/>
            <p:cNvCxnSpPr/>
            <p:nvPr/>
          </p:nvCxnSpPr>
          <p:spPr>
            <a:xfrm flipH="1" flipV="1">
              <a:off x="2569029" y="0"/>
              <a:ext cx="548640" cy="89698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直接连接符 42"/>
            <p:cNvCxnSpPr/>
            <p:nvPr/>
          </p:nvCxnSpPr>
          <p:spPr>
            <a:xfrm flipV="1">
              <a:off x="3117668" y="1"/>
              <a:ext cx="1454332" cy="8817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直接连接符 43"/>
            <p:cNvCxnSpPr/>
            <p:nvPr/>
          </p:nvCxnSpPr>
          <p:spPr>
            <a:xfrm flipV="1">
              <a:off x="4214949" y="0"/>
              <a:ext cx="357051" cy="14020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直接连接符 44"/>
            <p:cNvCxnSpPr/>
            <p:nvPr/>
          </p:nvCxnSpPr>
          <p:spPr>
            <a:xfrm>
              <a:off x="4572000" y="0"/>
              <a:ext cx="1201783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直接连接符 45"/>
            <p:cNvCxnSpPr/>
            <p:nvPr/>
          </p:nvCxnSpPr>
          <p:spPr>
            <a:xfrm flipH="1">
              <a:off x="4214949" y="618309"/>
              <a:ext cx="1558834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直接连接符 46"/>
            <p:cNvCxnSpPr/>
            <p:nvPr/>
          </p:nvCxnSpPr>
          <p:spPr>
            <a:xfrm flipH="1">
              <a:off x="5503818" y="618309"/>
              <a:ext cx="269965" cy="110598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直接连接符 47"/>
            <p:cNvCxnSpPr/>
            <p:nvPr/>
          </p:nvCxnSpPr>
          <p:spPr>
            <a:xfrm flipH="1" flipV="1">
              <a:off x="4214950" y="1402081"/>
              <a:ext cx="1288868" cy="32221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直接连接符 48"/>
            <p:cNvCxnSpPr/>
            <p:nvPr/>
          </p:nvCxnSpPr>
          <p:spPr>
            <a:xfrm flipH="1">
              <a:off x="4389120" y="1733006"/>
              <a:ext cx="1105989" cy="95794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直接连接符 49"/>
            <p:cNvCxnSpPr/>
            <p:nvPr/>
          </p:nvCxnSpPr>
          <p:spPr>
            <a:xfrm>
              <a:off x="4389120" y="2690949"/>
              <a:ext cx="1384663" cy="6270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直接连接符 50"/>
            <p:cNvCxnSpPr/>
            <p:nvPr/>
          </p:nvCxnSpPr>
          <p:spPr>
            <a:xfrm flipH="1" flipV="1">
              <a:off x="5512525" y="1724297"/>
              <a:ext cx="261259" cy="159367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直接连接符 51"/>
            <p:cNvCxnSpPr/>
            <p:nvPr/>
          </p:nvCxnSpPr>
          <p:spPr>
            <a:xfrm flipH="1">
              <a:off x="5267325" y="3317966"/>
              <a:ext cx="506459" cy="9143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直接连接符 52"/>
            <p:cNvCxnSpPr/>
            <p:nvPr/>
          </p:nvCxnSpPr>
          <p:spPr>
            <a:xfrm flipH="1" flipV="1">
              <a:off x="4093030" y="4101737"/>
              <a:ext cx="1174295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直接连接符 53"/>
            <p:cNvCxnSpPr/>
            <p:nvPr/>
          </p:nvCxnSpPr>
          <p:spPr>
            <a:xfrm flipH="1">
              <a:off x="4572000" y="4232365"/>
              <a:ext cx="695325" cy="9111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直接连接符 54"/>
            <p:cNvCxnSpPr/>
            <p:nvPr/>
          </p:nvCxnSpPr>
          <p:spPr>
            <a:xfrm flipV="1">
              <a:off x="5773783" y="0"/>
              <a:ext cx="269966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直接连接符 55"/>
            <p:cNvCxnSpPr/>
            <p:nvPr/>
          </p:nvCxnSpPr>
          <p:spPr>
            <a:xfrm flipH="1" flipV="1">
              <a:off x="5773783" y="618309"/>
              <a:ext cx="1454331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直接连接符 56"/>
            <p:cNvCxnSpPr/>
            <p:nvPr/>
          </p:nvCxnSpPr>
          <p:spPr>
            <a:xfrm flipH="1">
              <a:off x="5512525" y="1402080"/>
              <a:ext cx="1698172" cy="3178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直接连接符 57"/>
            <p:cNvCxnSpPr/>
            <p:nvPr/>
          </p:nvCxnSpPr>
          <p:spPr>
            <a:xfrm flipV="1">
              <a:off x="5773783" y="2455817"/>
              <a:ext cx="1158240" cy="86215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直接连接符 58"/>
            <p:cNvCxnSpPr/>
            <p:nvPr/>
          </p:nvCxnSpPr>
          <p:spPr>
            <a:xfrm flipV="1">
              <a:off x="6932023" y="1402080"/>
              <a:ext cx="278674" cy="10537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直接连接符 59"/>
            <p:cNvCxnSpPr/>
            <p:nvPr/>
          </p:nvCxnSpPr>
          <p:spPr>
            <a:xfrm>
              <a:off x="6932023" y="2455817"/>
              <a:ext cx="296091" cy="88228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直接连接符 60"/>
            <p:cNvCxnSpPr/>
            <p:nvPr/>
          </p:nvCxnSpPr>
          <p:spPr>
            <a:xfrm flipH="1" flipV="1">
              <a:off x="5773784" y="3317967"/>
              <a:ext cx="1445623" cy="114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直接连接符 61"/>
            <p:cNvCxnSpPr/>
            <p:nvPr/>
          </p:nvCxnSpPr>
          <p:spPr>
            <a:xfrm flipH="1" flipV="1">
              <a:off x="5782490" y="3325110"/>
              <a:ext cx="1149533" cy="10291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直接连接符 62"/>
            <p:cNvCxnSpPr/>
            <p:nvPr/>
          </p:nvCxnSpPr>
          <p:spPr>
            <a:xfrm>
              <a:off x="5276031" y="4232363"/>
              <a:ext cx="1203146" cy="9111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直接连接符 63"/>
            <p:cNvCxnSpPr/>
            <p:nvPr/>
          </p:nvCxnSpPr>
          <p:spPr>
            <a:xfrm flipV="1">
              <a:off x="6479177" y="4362994"/>
              <a:ext cx="452846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直接连接符 64"/>
            <p:cNvCxnSpPr/>
            <p:nvPr/>
          </p:nvCxnSpPr>
          <p:spPr>
            <a:xfrm flipH="1" flipV="1">
              <a:off x="5267325" y="4223659"/>
              <a:ext cx="1664699" cy="13933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直接连接符 65"/>
            <p:cNvCxnSpPr/>
            <p:nvPr/>
          </p:nvCxnSpPr>
          <p:spPr>
            <a:xfrm flipV="1">
              <a:off x="6932023" y="3329394"/>
              <a:ext cx="296091" cy="103360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直接连接符 66"/>
            <p:cNvCxnSpPr/>
            <p:nvPr/>
          </p:nvCxnSpPr>
          <p:spPr>
            <a:xfrm>
              <a:off x="6932023" y="4362994"/>
              <a:ext cx="1045028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直接连接符 67"/>
            <p:cNvCxnSpPr/>
            <p:nvPr/>
          </p:nvCxnSpPr>
          <p:spPr>
            <a:xfrm flipH="1" flipV="1">
              <a:off x="7212874" y="1402080"/>
              <a:ext cx="598715" cy="102489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直接连接符 68"/>
            <p:cNvCxnSpPr/>
            <p:nvPr/>
          </p:nvCxnSpPr>
          <p:spPr>
            <a:xfrm flipV="1">
              <a:off x="7210697" y="522514"/>
              <a:ext cx="766354" cy="87956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直接连接符 69"/>
            <p:cNvCxnSpPr/>
            <p:nvPr/>
          </p:nvCxnSpPr>
          <p:spPr>
            <a:xfrm flipH="1" flipV="1">
              <a:off x="7280365" y="0"/>
              <a:ext cx="696687" cy="52251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直接连接符 70"/>
            <p:cNvCxnSpPr/>
            <p:nvPr/>
          </p:nvCxnSpPr>
          <p:spPr>
            <a:xfrm flipV="1">
              <a:off x="7977051" y="0"/>
              <a:ext cx="1166949" cy="5225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直接连接符 71"/>
            <p:cNvCxnSpPr/>
            <p:nvPr/>
          </p:nvCxnSpPr>
          <p:spPr>
            <a:xfrm>
              <a:off x="7977051" y="522514"/>
              <a:ext cx="1166949" cy="531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直接连接符 72"/>
            <p:cNvCxnSpPr/>
            <p:nvPr/>
          </p:nvCxnSpPr>
          <p:spPr>
            <a:xfrm flipH="1">
              <a:off x="8490857" y="1053737"/>
              <a:ext cx="653143" cy="8273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直接连接符 73"/>
            <p:cNvCxnSpPr/>
            <p:nvPr/>
          </p:nvCxnSpPr>
          <p:spPr>
            <a:xfrm flipH="1" flipV="1">
              <a:off x="7977051" y="522514"/>
              <a:ext cx="513806" cy="13585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直接连接符 74"/>
            <p:cNvCxnSpPr/>
            <p:nvPr/>
          </p:nvCxnSpPr>
          <p:spPr>
            <a:xfrm flipH="1" flipV="1">
              <a:off x="7228114" y="1402080"/>
              <a:ext cx="1262743" cy="4789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直接连接符 75"/>
            <p:cNvCxnSpPr/>
            <p:nvPr/>
          </p:nvCxnSpPr>
          <p:spPr>
            <a:xfrm flipH="1">
              <a:off x="7811589" y="1881051"/>
              <a:ext cx="679268" cy="53993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直接连接符 76"/>
            <p:cNvCxnSpPr/>
            <p:nvPr/>
          </p:nvCxnSpPr>
          <p:spPr>
            <a:xfrm>
              <a:off x="8490857" y="1881051"/>
              <a:ext cx="653143" cy="69069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直接连接符 77"/>
            <p:cNvCxnSpPr/>
            <p:nvPr/>
          </p:nvCxnSpPr>
          <p:spPr>
            <a:xfrm>
              <a:off x="7228114" y="3329396"/>
              <a:ext cx="923109" cy="5795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直接连接符 78"/>
            <p:cNvCxnSpPr/>
            <p:nvPr/>
          </p:nvCxnSpPr>
          <p:spPr>
            <a:xfrm flipV="1">
              <a:off x="8151223" y="2571752"/>
              <a:ext cx="992777" cy="13372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直接连接符 79"/>
            <p:cNvCxnSpPr/>
            <p:nvPr/>
          </p:nvCxnSpPr>
          <p:spPr>
            <a:xfrm>
              <a:off x="8151223" y="3908994"/>
              <a:ext cx="992777" cy="1234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直接连接符 80"/>
            <p:cNvCxnSpPr/>
            <p:nvPr/>
          </p:nvCxnSpPr>
          <p:spPr>
            <a:xfrm flipH="1">
              <a:off x="7977053" y="3917702"/>
              <a:ext cx="174170" cy="12257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直接连接符 81"/>
            <p:cNvCxnSpPr/>
            <p:nvPr/>
          </p:nvCxnSpPr>
          <p:spPr>
            <a:xfrm flipH="1" flipV="1">
              <a:off x="5519058" y="1724296"/>
              <a:ext cx="1412965" cy="73152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直接连接符 82"/>
            <p:cNvCxnSpPr/>
            <p:nvPr/>
          </p:nvCxnSpPr>
          <p:spPr>
            <a:xfrm flipV="1">
              <a:off x="7228114" y="2426970"/>
              <a:ext cx="583475" cy="90242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直接连接符 83"/>
            <p:cNvCxnSpPr/>
            <p:nvPr/>
          </p:nvCxnSpPr>
          <p:spPr>
            <a:xfrm>
              <a:off x="7811589" y="2426970"/>
              <a:ext cx="1332411" cy="1447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直接连接符 84"/>
            <p:cNvCxnSpPr/>
            <p:nvPr/>
          </p:nvCxnSpPr>
          <p:spPr>
            <a:xfrm flipH="1">
              <a:off x="6932023" y="2426970"/>
              <a:ext cx="879566" cy="2884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直接连接符 85"/>
            <p:cNvCxnSpPr/>
            <p:nvPr/>
          </p:nvCxnSpPr>
          <p:spPr>
            <a:xfrm>
              <a:off x="7811589" y="2426970"/>
              <a:ext cx="339634" cy="14820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直接连接符 86"/>
            <p:cNvCxnSpPr/>
            <p:nvPr/>
          </p:nvCxnSpPr>
          <p:spPr>
            <a:xfrm flipH="1">
              <a:off x="7201989" y="0"/>
              <a:ext cx="87086" cy="1409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直接连接符 87"/>
            <p:cNvCxnSpPr/>
            <p:nvPr/>
          </p:nvCxnSpPr>
          <p:spPr>
            <a:xfrm flipH="1" flipV="1">
              <a:off x="4389120" y="2690949"/>
              <a:ext cx="878205" cy="15414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直接连接符 88"/>
            <p:cNvCxnSpPr/>
            <p:nvPr/>
          </p:nvCxnSpPr>
          <p:spPr>
            <a:xfrm flipH="1" flipV="1">
              <a:off x="677363" y="2969623"/>
              <a:ext cx="332289" cy="9927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直接连接符 89"/>
            <p:cNvCxnSpPr/>
            <p:nvPr/>
          </p:nvCxnSpPr>
          <p:spPr>
            <a:xfrm>
              <a:off x="1007203" y="3971108"/>
              <a:ext cx="741042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直接连接符 90"/>
            <p:cNvCxnSpPr/>
            <p:nvPr/>
          </p:nvCxnSpPr>
          <p:spPr>
            <a:xfrm flipH="1">
              <a:off x="905691" y="3971108"/>
              <a:ext cx="103961" cy="116803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直接连接符 91"/>
            <p:cNvCxnSpPr/>
            <p:nvPr/>
          </p:nvCxnSpPr>
          <p:spPr>
            <a:xfrm flipV="1">
              <a:off x="6932023" y="3917702"/>
              <a:ext cx="1203146" cy="44529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直接连接符 92"/>
            <p:cNvCxnSpPr/>
            <p:nvPr/>
          </p:nvCxnSpPr>
          <p:spPr>
            <a:xfrm flipV="1">
              <a:off x="8151223" y="3675017"/>
              <a:ext cx="992777" cy="2339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直接连接符 93"/>
            <p:cNvCxnSpPr/>
            <p:nvPr/>
          </p:nvCxnSpPr>
          <p:spPr>
            <a:xfrm flipH="1">
              <a:off x="548640" y="0"/>
              <a:ext cx="1138101" cy="7010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直接连接符 94"/>
            <p:cNvCxnSpPr/>
            <p:nvPr/>
          </p:nvCxnSpPr>
          <p:spPr>
            <a:xfrm>
              <a:off x="551907" y="701040"/>
              <a:ext cx="969372" cy="35106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直接连接符 95"/>
            <p:cNvCxnSpPr/>
            <p:nvPr/>
          </p:nvCxnSpPr>
          <p:spPr>
            <a:xfrm flipH="1">
              <a:off x="0" y="701040"/>
              <a:ext cx="544287" cy="10842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直接连接符 96"/>
            <p:cNvCxnSpPr/>
            <p:nvPr/>
          </p:nvCxnSpPr>
          <p:spPr>
            <a:xfrm flipH="1" flipV="1">
              <a:off x="0" y="0"/>
              <a:ext cx="546466" cy="6945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直接连接符 97"/>
            <p:cNvCxnSpPr/>
            <p:nvPr/>
          </p:nvCxnSpPr>
          <p:spPr>
            <a:xfrm flipH="1">
              <a:off x="5782491" y="16600"/>
              <a:ext cx="1506584" cy="6017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SimSun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7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7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Group 2"/>
          <p:cNvGrpSpPr/>
          <p:nvPr/>
        </p:nvGrpSpPr>
        <p:grpSpPr>
          <a:xfrm>
            <a:off x="7789863" y="2112963"/>
            <a:ext cx="1354137" cy="2157412"/>
            <a:chOff x="0" y="0"/>
            <a:chExt cx="1353515" cy="2158048"/>
          </a:xfrm>
        </p:grpSpPr>
        <p:sp>
          <p:nvSpPr>
            <p:cNvPr id="4098" name="矩形 401"/>
            <p:cNvSpPr/>
            <p:nvPr/>
          </p:nvSpPr>
          <p:spPr>
            <a:xfrm>
              <a:off x="1" y="0"/>
              <a:ext cx="1008000" cy="115019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099" name="直角三角形 407"/>
            <p:cNvSpPr/>
            <p:nvPr/>
          </p:nvSpPr>
          <p:spPr>
            <a:xfrm rot="5400000" flipV="1">
              <a:off x="0" y="1150048"/>
              <a:ext cx="1008000" cy="1008000"/>
            </a:xfrm>
            <a:prstGeom prst="rtTriangle">
              <a:avLst/>
            </a:prstGeom>
            <a:solidFill>
              <a:srgbClr val="111E35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100" name="矩形 410"/>
            <p:cNvSpPr/>
            <p:nvPr/>
          </p:nvSpPr>
          <p:spPr>
            <a:xfrm>
              <a:off x="1008000" y="1150048"/>
              <a:ext cx="345515" cy="1008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4101" name="矩形 400"/>
          <p:cNvSpPr/>
          <p:nvPr/>
        </p:nvSpPr>
        <p:spPr>
          <a:xfrm flipH="1">
            <a:off x="735013" y="0"/>
            <a:ext cx="576262" cy="21129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4102" name="Group 7"/>
          <p:cNvGrpSpPr/>
          <p:nvPr/>
        </p:nvGrpSpPr>
        <p:grpSpPr>
          <a:xfrm>
            <a:off x="96520" y="1104900"/>
            <a:ext cx="8701405" cy="1008380"/>
            <a:chOff x="96526" y="0"/>
            <a:chExt cx="8701960" cy="1008320"/>
          </a:xfrm>
        </p:grpSpPr>
        <p:grpSp>
          <p:nvGrpSpPr>
            <p:cNvPr id="4103" name="Group 8"/>
            <p:cNvGrpSpPr/>
            <p:nvPr/>
          </p:nvGrpSpPr>
          <p:grpSpPr>
            <a:xfrm>
              <a:off x="96526" y="0"/>
              <a:ext cx="8701960" cy="1008320"/>
              <a:chOff x="96526" y="0"/>
              <a:chExt cx="8701960" cy="1008320"/>
            </a:xfrm>
          </p:grpSpPr>
          <p:sp>
            <p:nvSpPr>
              <p:cNvPr id="4104" name="矩形 393"/>
              <p:cNvSpPr/>
              <p:nvPr/>
            </p:nvSpPr>
            <p:spPr>
              <a:xfrm>
                <a:off x="96526" y="0"/>
                <a:ext cx="7694151" cy="100832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r>
                  <a:rPr lang="en-US" altLang="zh-CN" sz="3200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PROJECT REPORT</a:t>
                </a:r>
                <a:endParaRPr lang="en-US" altLang="zh-CN" sz="3200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  <a:p>
                <a:pPr algn="ctr"/>
                <a:r>
                  <a:rPr lang="en-US" altLang="zh-CN" sz="3200" dirty="0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ON</a:t>
                </a:r>
                <a:endParaRPr lang="en-US" altLang="zh-CN" sz="3200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4105" name="直角三角形 389"/>
              <p:cNvSpPr/>
              <p:nvPr/>
            </p:nvSpPr>
            <p:spPr>
              <a:xfrm>
                <a:off x="7790486" y="0"/>
                <a:ext cx="1008000" cy="1008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106" name="矩形 391"/>
            <p:cNvSpPr/>
            <p:nvPr/>
          </p:nvSpPr>
          <p:spPr>
            <a:xfrm>
              <a:off x="734486" y="180836"/>
              <a:ext cx="309900" cy="6451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7" name="Group 12"/>
          <p:cNvGrpSpPr/>
          <p:nvPr/>
        </p:nvGrpSpPr>
        <p:grpSpPr>
          <a:xfrm>
            <a:off x="735013" y="2112963"/>
            <a:ext cx="8408987" cy="600710"/>
            <a:chOff x="0" y="0"/>
            <a:chExt cx="8409514" cy="602097"/>
          </a:xfrm>
        </p:grpSpPr>
        <p:grpSp>
          <p:nvGrpSpPr>
            <p:cNvPr id="4108" name="Group 13"/>
            <p:cNvGrpSpPr/>
            <p:nvPr/>
          </p:nvGrpSpPr>
          <p:grpSpPr>
            <a:xfrm>
              <a:off x="0" y="0"/>
              <a:ext cx="8409514" cy="576002"/>
              <a:chOff x="0" y="0"/>
              <a:chExt cx="8409514" cy="576002"/>
            </a:xfrm>
          </p:grpSpPr>
          <p:sp>
            <p:nvSpPr>
              <p:cNvPr id="4109" name="直角三角形 399"/>
              <p:cNvSpPr/>
              <p:nvPr/>
            </p:nvSpPr>
            <p:spPr>
              <a:xfrm rot="-5400000" flipH="1">
                <a:off x="0" y="0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4110" name="矩形 398"/>
              <p:cNvSpPr/>
              <p:nvPr/>
            </p:nvSpPr>
            <p:spPr>
              <a:xfrm flipH="1">
                <a:off x="576000" y="2"/>
                <a:ext cx="7833514" cy="576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111" name="矩形 402"/>
            <p:cNvSpPr/>
            <p:nvPr/>
          </p:nvSpPr>
          <p:spPr>
            <a:xfrm>
              <a:off x="1196415" y="78922"/>
              <a:ext cx="4384315" cy="523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000" dirty="0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lt"/>
                </a:rPr>
                <a:t>RATING PREDICTION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微软雅黑" pitchFamily="34" charset="-122"/>
                <a:cs typeface="+mn-lt"/>
              </a:endParaRPr>
            </a:p>
          </p:txBody>
        </p:sp>
      </p:grpSp>
      <p:sp>
        <p:nvSpPr>
          <p:cNvPr id="4112" name="矩形 406"/>
          <p:cNvSpPr/>
          <p:nvPr/>
        </p:nvSpPr>
        <p:spPr>
          <a:xfrm>
            <a:off x="4045268" y="3656013"/>
            <a:ext cx="4133850" cy="614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              </a:t>
            </a:r>
            <a:r>
              <a:rPr lang="en-US" altLang="zh-CN" sz="2000" b="1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SUBMITTED BY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           Nimesh Kumar Roy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695" y="-405130"/>
            <a:ext cx="1547495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30" name="Group 3"/>
          <p:cNvGrpSpPr/>
          <p:nvPr/>
        </p:nvGrpSpPr>
        <p:grpSpPr>
          <a:xfrm>
            <a:off x="10795" y="2716530"/>
            <a:ext cx="1842770" cy="395605"/>
            <a:chOff x="-1816" y="0"/>
            <a:chExt cx="2429941" cy="394600"/>
          </a:xfrm>
        </p:grpSpPr>
        <p:sp>
          <p:nvSpPr>
            <p:cNvPr id="22531" name="矩形 21"/>
            <p:cNvSpPr/>
            <p:nvPr/>
          </p:nvSpPr>
          <p:spPr>
            <a:xfrm flipH="1">
              <a:off x="0" y="358600"/>
              <a:ext cx="2427071" cy="3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532" name="矩形 22"/>
            <p:cNvSpPr/>
            <p:nvPr/>
          </p:nvSpPr>
          <p:spPr>
            <a:xfrm>
              <a:off x="1054" y="0"/>
              <a:ext cx="2427071" cy="360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533" name="文本框 23"/>
            <p:cNvSpPr txBox="1"/>
            <p:nvPr/>
          </p:nvSpPr>
          <p:spPr>
            <a:xfrm>
              <a:off x="-1816" y="45959"/>
              <a:ext cx="2357855" cy="2596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Predict Rating 1</a:t>
              </a:r>
              <a:endPara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538" name="Group 11"/>
          <p:cNvGrpSpPr/>
          <p:nvPr/>
        </p:nvGrpSpPr>
        <p:grpSpPr>
          <a:xfrm>
            <a:off x="1956435" y="2715260"/>
            <a:ext cx="1891665" cy="395605"/>
            <a:chOff x="0" y="0"/>
            <a:chExt cx="2428125" cy="394600"/>
          </a:xfrm>
        </p:grpSpPr>
        <p:sp>
          <p:nvSpPr>
            <p:cNvPr id="22539" name="矩形 27"/>
            <p:cNvSpPr/>
            <p:nvPr/>
          </p:nvSpPr>
          <p:spPr>
            <a:xfrm flipH="1">
              <a:off x="0" y="358600"/>
              <a:ext cx="2427071" cy="3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540" name="矩形 28"/>
            <p:cNvSpPr/>
            <p:nvPr/>
          </p:nvSpPr>
          <p:spPr>
            <a:xfrm>
              <a:off x="1054" y="0"/>
              <a:ext cx="2427071" cy="360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541" name="文本框 29"/>
            <p:cNvSpPr txBox="1"/>
            <p:nvPr/>
          </p:nvSpPr>
          <p:spPr>
            <a:xfrm>
              <a:off x="146473" y="48495"/>
              <a:ext cx="2136233" cy="2596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Predict rating 3</a:t>
              </a:r>
              <a:endPara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546" name="Group 19"/>
          <p:cNvGrpSpPr/>
          <p:nvPr/>
        </p:nvGrpSpPr>
        <p:grpSpPr>
          <a:xfrm>
            <a:off x="3970020" y="2677795"/>
            <a:ext cx="2095500" cy="396875"/>
            <a:chOff x="0" y="0"/>
            <a:chExt cx="2428125" cy="394600"/>
          </a:xfrm>
        </p:grpSpPr>
        <p:sp>
          <p:nvSpPr>
            <p:cNvPr id="22547" name="矩形 34"/>
            <p:cNvSpPr/>
            <p:nvPr/>
          </p:nvSpPr>
          <p:spPr>
            <a:xfrm flipH="1">
              <a:off x="0" y="358600"/>
              <a:ext cx="2427071" cy="3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548" name="矩形 36"/>
            <p:cNvSpPr/>
            <p:nvPr/>
          </p:nvSpPr>
          <p:spPr>
            <a:xfrm>
              <a:off x="1054" y="0"/>
              <a:ext cx="2427071" cy="360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549" name="文本框 37"/>
            <p:cNvSpPr txBox="1"/>
            <p:nvPr/>
          </p:nvSpPr>
          <p:spPr>
            <a:xfrm>
              <a:off x="146473" y="48495"/>
              <a:ext cx="2136233" cy="258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Predict rating 4</a:t>
              </a:r>
              <a:endPara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6336665" y="2677795"/>
            <a:ext cx="2095500" cy="395605"/>
            <a:chOff x="0" y="0"/>
            <a:chExt cx="2428125" cy="394600"/>
          </a:xfrm>
        </p:grpSpPr>
        <p:sp>
          <p:nvSpPr>
            <p:cNvPr id="4" name="矩形 34"/>
            <p:cNvSpPr/>
            <p:nvPr/>
          </p:nvSpPr>
          <p:spPr>
            <a:xfrm flipH="1">
              <a:off x="0" y="358600"/>
              <a:ext cx="2427071" cy="3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" name="矩形 36"/>
            <p:cNvSpPr/>
            <p:nvPr/>
          </p:nvSpPr>
          <p:spPr>
            <a:xfrm>
              <a:off x="1054" y="0"/>
              <a:ext cx="2427071" cy="360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6" name="文本框 37"/>
            <p:cNvSpPr txBox="1"/>
            <p:nvPr/>
          </p:nvSpPr>
          <p:spPr>
            <a:xfrm>
              <a:off x="146473" y="48495"/>
              <a:ext cx="2136233" cy="2596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Predict rating 5</a:t>
              </a:r>
              <a:endPara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Picture 8" descr="Screen Shot 2022-07-22 at 5.47.2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267460"/>
            <a:ext cx="1842135" cy="1446530"/>
          </a:xfrm>
          <a:prstGeom prst="rect">
            <a:avLst/>
          </a:prstGeom>
        </p:spPr>
      </p:pic>
      <p:pic>
        <p:nvPicPr>
          <p:cNvPr id="10" name="Picture 9" descr="Screen Shot 2022-07-22 at 5.47.4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1268095"/>
            <a:ext cx="1924685" cy="1409700"/>
          </a:xfrm>
          <a:prstGeom prst="rect">
            <a:avLst/>
          </a:prstGeom>
        </p:spPr>
      </p:pic>
      <p:pic>
        <p:nvPicPr>
          <p:cNvPr id="11" name="Picture 10" descr="Screen Shot 2022-07-22 at 5.47.13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20" y="1267460"/>
            <a:ext cx="2094865" cy="1410335"/>
          </a:xfrm>
          <a:prstGeom prst="rect">
            <a:avLst/>
          </a:prstGeom>
        </p:spPr>
      </p:pic>
      <p:pic>
        <p:nvPicPr>
          <p:cNvPr id="12" name="Picture 11" descr="Screen Shot 2022-07-22 at 5.47.55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05" y="1267460"/>
            <a:ext cx="2091690" cy="141033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矩形 8"/>
          <p:cNvSpPr/>
          <p:nvPr/>
        </p:nvSpPr>
        <p:spPr>
          <a:xfrm flipH="1">
            <a:off x="762952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5602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25603" name="Group 4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25604" name="Group 5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25605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25606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5607" name="矩形 6"/>
            <p:cNvSpPr/>
            <p:nvPr/>
          </p:nvSpPr>
          <p:spPr>
            <a:xfrm>
              <a:off x="1056721" y="156583"/>
              <a:ext cx="2751459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THANK YOU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608" name="Group 9"/>
          <p:cNvGrpSpPr/>
          <p:nvPr/>
        </p:nvGrpSpPr>
        <p:grpSpPr>
          <a:xfrm>
            <a:off x="0" y="2328863"/>
            <a:ext cx="8205788" cy="577850"/>
            <a:chOff x="0" y="0"/>
            <a:chExt cx="8205524" cy="578062"/>
          </a:xfrm>
        </p:grpSpPr>
        <p:grpSp>
          <p:nvGrpSpPr>
            <p:cNvPr id="25609" name="Group 10"/>
            <p:cNvGrpSpPr/>
            <p:nvPr/>
          </p:nvGrpSpPr>
          <p:grpSpPr>
            <a:xfrm>
              <a:off x="0" y="0"/>
              <a:ext cx="8205524" cy="578062"/>
              <a:chOff x="0" y="0"/>
              <a:chExt cx="8205524" cy="578062"/>
            </a:xfrm>
          </p:grpSpPr>
          <p:sp>
            <p:nvSpPr>
              <p:cNvPr id="25610" name="直角三角形 7"/>
              <p:cNvSpPr/>
              <p:nvPr/>
            </p:nvSpPr>
            <p:spPr>
              <a:xfrm rot="-10800000" flipH="1">
                <a:off x="7629524" y="2062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25611" name="矩形 9"/>
              <p:cNvSpPr/>
              <p:nvPr/>
            </p:nvSpPr>
            <p:spPr>
              <a:xfrm flipH="1">
                <a:off x="0" y="0"/>
                <a:ext cx="7629523" cy="576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5612" name="矩形 10"/>
            <p:cNvSpPr/>
            <p:nvPr/>
          </p:nvSpPr>
          <p:spPr>
            <a:xfrm>
              <a:off x="1914057" y="115366"/>
              <a:ext cx="41347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 dirty="0">
                  <a:solidFill>
                    <a:srgbClr val="7F6000"/>
                  </a:solidFill>
                  <a:latin typeface="微软雅黑" pitchFamily="34" charset="-122"/>
                  <a:ea typeface="微软雅黑" pitchFamily="34" charset="-122"/>
                </a:rPr>
                <a:t>Please add your company name or name here</a:t>
              </a:r>
              <a:endParaRPr lang="en-US" altLang="zh-CN" sz="1400" dirty="0">
                <a:solidFill>
                  <a:srgbClr val="7F6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186390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56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588" y="2022475"/>
            <a:ext cx="1801812" cy="1201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588" y="3444875"/>
            <a:ext cx="1801812" cy="1201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130300" y="1243330"/>
            <a:ext cx="55530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</a:t>
            </a:r>
            <a:endParaRPr lang="en-US" sz="1800"/>
          </a:p>
          <a:p>
            <a:r>
              <a:rPr lang="en-US" sz="1800"/>
              <a:t>3 stars, 4 stars, 5 stars. Now they want to predict ratings for the reviews which were written in the </a:t>
            </a:r>
            <a:endParaRPr lang="en-US" sz="1800"/>
          </a:p>
          <a:p>
            <a:r>
              <a:rPr lang="en-US" sz="1800"/>
              <a:t>past and they don’t have a rating. So, we have to build an application which can predict the rating </a:t>
            </a:r>
            <a:endParaRPr lang="en-US" sz="1800"/>
          </a:p>
          <a:p>
            <a:r>
              <a:rPr lang="en-US" sz="1800"/>
              <a:t>by seeing the review.</a:t>
            </a:r>
            <a:endParaRPr lang="en-US" sz="180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194" name="文本框 14"/>
          <p:cNvSpPr txBox="1"/>
          <p:nvPr/>
        </p:nvSpPr>
        <p:spPr>
          <a:xfrm>
            <a:off x="1830388" y="230188"/>
            <a:ext cx="906462" cy="1570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6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96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8196" name="Group 5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8197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8198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8199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200" name="矩形 6"/>
            <p:cNvSpPr/>
            <p:nvPr/>
          </p:nvSpPr>
          <p:spPr>
            <a:xfrm>
              <a:off x="1108720" y="157611"/>
              <a:ext cx="4834204" cy="583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DATA COLLECTION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01" name="Group 10"/>
          <p:cNvGrpSpPr/>
          <p:nvPr/>
        </p:nvGrpSpPr>
        <p:grpSpPr>
          <a:xfrm>
            <a:off x="0" y="2328863"/>
            <a:ext cx="3386138" cy="577850"/>
            <a:chOff x="0" y="0"/>
            <a:chExt cx="3385877" cy="578062"/>
          </a:xfrm>
        </p:grpSpPr>
        <p:sp>
          <p:nvSpPr>
            <p:cNvPr id="8202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8203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Group 2"/>
          <p:cNvGrpSpPr/>
          <p:nvPr/>
        </p:nvGrpSpPr>
        <p:grpSpPr>
          <a:xfrm>
            <a:off x="0" y="3836988"/>
            <a:ext cx="9144000" cy="1077912"/>
            <a:chOff x="0" y="0"/>
            <a:chExt cx="9144000" cy="1077876"/>
          </a:xfrm>
        </p:grpSpPr>
        <p:grpSp>
          <p:nvGrpSpPr>
            <p:cNvPr id="9218" name="Group 3"/>
            <p:cNvGrpSpPr/>
            <p:nvPr/>
          </p:nvGrpSpPr>
          <p:grpSpPr>
            <a:xfrm>
              <a:off x="0" y="539999"/>
              <a:ext cx="2502576" cy="537877"/>
              <a:chOff x="0" y="0"/>
              <a:chExt cx="2502576" cy="537877"/>
            </a:xfrm>
          </p:grpSpPr>
          <p:sp>
            <p:nvSpPr>
              <p:cNvPr id="9219" name="矩形 120"/>
              <p:cNvSpPr/>
              <p:nvPr/>
            </p:nvSpPr>
            <p:spPr>
              <a:xfrm flipH="1">
                <a:off x="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9220" name="直角三角形 121"/>
              <p:cNvSpPr/>
              <p:nvPr/>
            </p:nvSpPr>
            <p:spPr>
              <a:xfrm flipV="1">
                <a:off x="2142576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9221" name="矩形 122"/>
              <p:cNvSpPr/>
              <p:nvPr/>
            </p:nvSpPr>
            <p:spPr>
              <a:xfrm>
                <a:off x="1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9222" name="直角三角形 123"/>
              <p:cNvSpPr/>
              <p:nvPr/>
            </p:nvSpPr>
            <p:spPr>
              <a:xfrm flipV="1">
                <a:off x="1967340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9224" name="Group 9"/>
            <p:cNvGrpSpPr/>
            <p:nvPr/>
          </p:nvGrpSpPr>
          <p:grpSpPr>
            <a:xfrm rot="0">
              <a:off x="1960194" y="0"/>
              <a:ext cx="7183806" cy="540000"/>
              <a:chOff x="0" y="0"/>
              <a:chExt cx="7183806" cy="540000"/>
            </a:xfrm>
          </p:grpSpPr>
          <p:sp>
            <p:nvSpPr>
              <p:cNvPr id="9225" name="矩形 116"/>
              <p:cNvSpPr/>
              <p:nvPr/>
            </p:nvSpPr>
            <p:spPr>
              <a:xfrm flipH="1">
                <a:off x="539999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9226" name="矩形 117"/>
              <p:cNvSpPr/>
              <p:nvPr/>
            </p:nvSpPr>
            <p:spPr>
              <a:xfrm>
                <a:off x="18000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9227" name="直角三角形 118"/>
              <p:cNvSpPr/>
              <p:nvPr/>
            </p:nvSpPr>
            <p:spPr>
              <a:xfrm rot="-10800000" flipV="1">
                <a:off x="17999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9228" name="直角三角形 119"/>
              <p:cNvSpPr/>
              <p:nvPr/>
            </p:nvSpPr>
            <p:spPr>
              <a:xfrm rot="-10800000" flipV="1">
                <a:off x="0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</p:grpSp>
      <p:grpSp>
        <p:nvGrpSpPr>
          <p:cNvPr id="9230" name="Group 15"/>
          <p:cNvGrpSpPr/>
          <p:nvPr/>
        </p:nvGrpSpPr>
        <p:grpSpPr>
          <a:xfrm>
            <a:off x="2205038" y="482600"/>
            <a:ext cx="1331912" cy="1328738"/>
            <a:chOff x="0" y="0"/>
            <a:chExt cx="1332163" cy="1328246"/>
          </a:xfrm>
        </p:grpSpPr>
        <p:grpSp>
          <p:nvGrpSpPr>
            <p:cNvPr id="9231" name="Group 16"/>
            <p:cNvGrpSpPr/>
            <p:nvPr/>
          </p:nvGrpSpPr>
          <p:grpSpPr>
            <a:xfrm>
              <a:off x="0" y="0"/>
              <a:ext cx="1332163" cy="1328246"/>
              <a:chOff x="0" y="0"/>
              <a:chExt cx="1332163" cy="1328246"/>
            </a:xfrm>
          </p:grpSpPr>
          <p:sp>
            <p:nvSpPr>
              <p:cNvPr id="9232" name="任意多边形 137"/>
              <p:cNvSpPr/>
              <p:nvPr/>
            </p:nvSpPr>
            <p:spPr>
              <a:xfrm>
                <a:off x="0" y="0"/>
                <a:ext cx="1332163" cy="1328246"/>
              </a:xfrm>
              <a:custGeom>
                <a:avLst/>
                <a:gdLst/>
                <a:ahLst/>
                <a:cxnLst>
                  <a:cxn ang="0">
                    <a:pos x="985585" y="158021"/>
                  </a:cxn>
                  <a:cxn ang="0">
                    <a:pos x="1085850" y="152432"/>
                  </a:cxn>
                  <a:cxn ang="0">
                    <a:pos x="1186115" y="158021"/>
                  </a:cxn>
                  <a:cxn ang="0">
                    <a:pos x="1432767" y="48065"/>
                  </a:cxn>
                  <a:cxn ang="0">
                    <a:pos x="1447936" y="225534"/>
                  </a:cxn>
                  <a:cxn ang="0">
                    <a:pos x="1576916" y="293662"/>
                  </a:cxn>
                  <a:cxn ang="0">
                    <a:pos x="1847304" y="301043"/>
                  </a:cxn>
                  <a:cxn ang="0">
                    <a:pos x="1857208" y="562560"/>
                  </a:cxn>
                  <a:cxn ang="0">
                    <a:pos x="2017308" y="514220"/>
                  </a:cxn>
                  <a:cxn ang="0">
                    <a:pos x="1964503" y="779392"/>
                  </a:cxn>
                  <a:cxn ang="0">
                    <a:pos x="1997177" y="895185"/>
                  </a:cxn>
                  <a:cxn ang="0">
                    <a:pos x="2171700" y="974658"/>
                  </a:cxn>
                  <a:cxn ang="0">
                    <a:pos x="2009306" y="1190658"/>
                  </a:cxn>
                  <a:cxn ang="0">
                    <a:pos x="1974255" y="1359279"/>
                  </a:cxn>
                  <a:cxn ang="0">
                    <a:pos x="2111027" y="1456486"/>
                  </a:cxn>
                  <a:cxn ang="0">
                    <a:pos x="1870726" y="1580505"/>
                  </a:cxn>
                  <a:cxn ang="0">
                    <a:pos x="1746122" y="1737394"/>
                  </a:cxn>
                  <a:cxn ang="0">
                    <a:pos x="1678429" y="1998947"/>
                  </a:cxn>
                  <a:cxn ang="0">
                    <a:pos x="1529251" y="1900611"/>
                  </a:cxn>
                  <a:cxn ang="0">
                    <a:pos x="1396554" y="1958589"/>
                  </a:cxn>
                  <a:cxn ang="0">
                    <a:pos x="1222182" y="2165316"/>
                  </a:cxn>
                  <a:cxn ang="0">
                    <a:pos x="1180960" y="2008081"/>
                  </a:cxn>
                  <a:cxn ang="0">
                    <a:pos x="990740" y="2008081"/>
                  </a:cxn>
                  <a:cxn ang="0">
                    <a:pos x="949518" y="2165316"/>
                  </a:cxn>
                  <a:cxn ang="0">
                    <a:pos x="775148" y="1958589"/>
                  </a:cxn>
                  <a:cxn ang="0">
                    <a:pos x="642449" y="1900611"/>
                  </a:cxn>
                  <a:cxn ang="0">
                    <a:pos x="493272" y="1998947"/>
                  </a:cxn>
                  <a:cxn ang="0">
                    <a:pos x="425578" y="1737394"/>
                  </a:cxn>
                  <a:cxn ang="0">
                    <a:pos x="300974" y="1580506"/>
                  </a:cxn>
                  <a:cxn ang="0">
                    <a:pos x="60674" y="1456486"/>
                  </a:cxn>
                  <a:cxn ang="0">
                    <a:pos x="197445" y="1359279"/>
                  </a:cxn>
                  <a:cxn ang="0">
                    <a:pos x="162394" y="1190658"/>
                  </a:cxn>
                  <a:cxn ang="0">
                    <a:pos x="0" y="974658"/>
                  </a:cxn>
                  <a:cxn ang="0">
                    <a:pos x="174523" y="895185"/>
                  </a:cxn>
                  <a:cxn ang="0">
                    <a:pos x="207197" y="779392"/>
                  </a:cxn>
                  <a:cxn ang="0">
                    <a:pos x="154392" y="514221"/>
                  </a:cxn>
                  <a:cxn ang="0">
                    <a:pos x="314492" y="562560"/>
                  </a:cxn>
                  <a:cxn ang="0">
                    <a:pos x="324396" y="301043"/>
                  </a:cxn>
                  <a:cxn ang="0">
                    <a:pos x="594784" y="293662"/>
                  </a:cxn>
                  <a:cxn ang="0">
                    <a:pos x="723764" y="225534"/>
                  </a:cxn>
                  <a:cxn ang="0">
                    <a:pos x="738933" y="48065"/>
                  </a:cxn>
                </a:cxnLst>
                <a:pathLst>
                  <a:path w="2171700" h="2165316">
                    <a:moveTo>
                      <a:pt x="949518" y="0"/>
                    </a:moveTo>
                    <a:lnTo>
                      <a:pt x="985585" y="158021"/>
                    </a:lnTo>
                    <a:lnTo>
                      <a:pt x="990740" y="157235"/>
                    </a:lnTo>
                    <a:cubicBezTo>
                      <a:pt x="1022011" y="154059"/>
                      <a:pt x="1053741" y="152432"/>
                      <a:pt x="1085850" y="152432"/>
                    </a:cubicBezTo>
                    <a:cubicBezTo>
                      <a:pt x="1117960" y="152432"/>
                      <a:pt x="1149689" y="154059"/>
                      <a:pt x="1180960" y="157235"/>
                    </a:cubicBezTo>
                    <a:lnTo>
                      <a:pt x="1186115" y="158021"/>
                    </a:lnTo>
                    <a:lnTo>
                      <a:pt x="1222182" y="0"/>
                    </a:lnTo>
                    <a:lnTo>
                      <a:pt x="1432767" y="48065"/>
                    </a:lnTo>
                    <a:lnTo>
                      <a:pt x="1396554" y="206728"/>
                    </a:lnTo>
                    <a:lnTo>
                      <a:pt x="1447936" y="225534"/>
                    </a:lnTo>
                    <a:cubicBezTo>
                      <a:pt x="1475759" y="237302"/>
                      <a:pt x="1502890" y="250385"/>
                      <a:pt x="1529251" y="264705"/>
                    </a:cubicBezTo>
                    <a:lnTo>
                      <a:pt x="1576916" y="293662"/>
                    </a:lnTo>
                    <a:lnTo>
                      <a:pt x="1678429" y="166369"/>
                    </a:lnTo>
                    <a:lnTo>
                      <a:pt x="1847304" y="301043"/>
                    </a:lnTo>
                    <a:lnTo>
                      <a:pt x="1746122" y="427922"/>
                    </a:lnTo>
                    <a:lnTo>
                      <a:pt x="1857208" y="562560"/>
                    </a:lnTo>
                    <a:lnTo>
                      <a:pt x="1870726" y="584811"/>
                    </a:lnTo>
                    <a:lnTo>
                      <a:pt x="2017308" y="514220"/>
                    </a:lnTo>
                    <a:lnTo>
                      <a:pt x="2111027" y="708830"/>
                    </a:lnTo>
                    <a:lnTo>
                      <a:pt x="1964503" y="779392"/>
                    </a:lnTo>
                    <a:lnTo>
                      <a:pt x="1974255" y="806037"/>
                    </a:lnTo>
                    <a:cubicBezTo>
                      <a:pt x="1983315" y="835165"/>
                      <a:pt x="1990982" y="864907"/>
                      <a:pt x="1997177" y="895185"/>
                    </a:cubicBezTo>
                    <a:lnTo>
                      <a:pt x="2009306" y="974658"/>
                    </a:lnTo>
                    <a:lnTo>
                      <a:pt x="2171700" y="974658"/>
                    </a:lnTo>
                    <a:lnTo>
                      <a:pt x="2171700" y="1190658"/>
                    </a:lnTo>
                    <a:lnTo>
                      <a:pt x="2009306" y="1190658"/>
                    </a:lnTo>
                    <a:lnTo>
                      <a:pt x="1997177" y="1270131"/>
                    </a:lnTo>
                    <a:cubicBezTo>
                      <a:pt x="1990982" y="1300409"/>
                      <a:pt x="1983315" y="1330151"/>
                      <a:pt x="1974255" y="1359279"/>
                    </a:cubicBezTo>
                    <a:lnTo>
                      <a:pt x="1964503" y="1385924"/>
                    </a:lnTo>
                    <a:lnTo>
                      <a:pt x="2111027" y="1456486"/>
                    </a:lnTo>
                    <a:lnTo>
                      <a:pt x="2017308" y="1651095"/>
                    </a:lnTo>
                    <a:lnTo>
                      <a:pt x="1870726" y="1580505"/>
                    </a:lnTo>
                    <a:lnTo>
                      <a:pt x="1857208" y="1602756"/>
                    </a:lnTo>
                    <a:lnTo>
                      <a:pt x="1746122" y="1737394"/>
                    </a:lnTo>
                    <a:lnTo>
                      <a:pt x="1847304" y="1864273"/>
                    </a:lnTo>
                    <a:lnTo>
                      <a:pt x="1678429" y="1998947"/>
                    </a:lnTo>
                    <a:lnTo>
                      <a:pt x="1576916" y="1871654"/>
                    </a:lnTo>
                    <a:lnTo>
                      <a:pt x="1529251" y="1900611"/>
                    </a:lnTo>
                    <a:cubicBezTo>
                      <a:pt x="1502890" y="1914931"/>
                      <a:pt x="1475759" y="1928014"/>
                      <a:pt x="1447936" y="1939782"/>
                    </a:cubicBezTo>
                    <a:lnTo>
                      <a:pt x="1396554" y="1958589"/>
                    </a:lnTo>
                    <a:lnTo>
                      <a:pt x="1432767" y="2117251"/>
                    </a:lnTo>
                    <a:lnTo>
                      <a:pt x="1222182" y="2165316"/>
                    </a:lnTo>
                    <a:lnTo>
                      <a:pt x="1186115" y="2007295"/>
                    </a:lnTo>
                    <a:lnTo>
                      <a:pt x="1180960" y="2008081"/>
                    </a:lnTo>
                    <a:cubicBezTo>
                      <a:pt x="1149689" y="2011257"/>
                      <a:pt x="1117960" y="2012884"/>
                      <a:pt x="1085850" y="2012884"/>
                    </a:cubicBezTo>
                    <a:cubicBezTo>
                      <a:pt x="1053741" y="2012884"/>
                      <a:pt x="1022011" y="2011257"/>
                      <a:pt x="990740" y="2008081"/>
                    </a:cubicBezTo>
                    <a:lnTo>
                      <a:pt x="985585" y="2007295"/>
                    </a:lnTo>
                    <a:lnTo>
                      <a:pt x="949518" y="2165316"/>
                    </a:lnTo>
                    <a:lnTo>
                      <a:pt x="738934" y="2117251"/>
                    </a:lnTo>
                    <a:lnTo>
                      <a:pt x="775148" y="1958589"/>
                    </a:lnTo>
                    <a:lnTo>
                      <a:pt x="723764" y="1939782"/>
                    </a:lnTo>
                    <a:cubicBezTo>
                      <a:pt x="695941" y="1928014"/>
                      <a:pt x="668810" y="1914931"/>
                      <a:pt x="642449" y="1900611"/>
                    </a:cubicBezTo>
                    <a:lnTo>
                      <a:pt x="594785" y="1871654"/>
                    </a:lnTo>
                    <a:lnTo>
                      <a:pt x="493272" y="1998947"/>
                    </a:lnTo>
                    <a:lnTo>
                      <a:pt x="324396" y="1864273"/>
                    </a:lnTo>
                    <a:lnTo>
                      <a:pt x="425578" y="1737394"/>
                    </a:lnTo>
                    <a:lnTo>
                      <a:pt x="314492" y="1602756"/>
                    </a:lnTo>
                    <a:lnTo>
                      <a:pt x="300974" y="1580506"/>
                    </a:lnTo>
                    <a:lnTo>
                      <a:pt x="154393" y="1651096"/>
                    </a:lnTo>
                    <a:lnTo>
                      <a:pt x="60674" y="1456486"/>
                    </a:lnTo>
                    <a:lnTo>
                      <a:pt x="207197" y="1385924"/>
                    </a:lnTo>
                    <a:lnTo>
                      <a:pt x="197445" y="1359279"/>
                    </a:lnTo>
                    <a:cubicBezTo>
                      <a:pt x="188385" y="1330151"/>
                      <a:pt x="180719" y="1300409"/>
                      <a:pt x="174523" y="1270131"/>
                    </a:cubicBezTo>
                    <a:lnTo>
                      <a:pt x="162394" y="1190658"/>
                    </a:lnTo>
                    <a:lnTo>
                      <a:pt x="0" y="1190658"/>
                    </a:lnTo>
                    <a:lnTo>
                      <a:pt x="0" y="974658"/>
                    </a:lnTo>
                    <a:lnTo>
                      <a:pt x="162394" y="974658"/>
                    </a:lnTo>
                    <a:lnTo>
                      <a:pt x="174523" y="895185"/>
                    </a:lnTo>
                    <a:cubicBezTo>
                      <a:pt x="180719" y="864907"/>
                      <a:pt x="188385" y="835165"/>
                      <a:pt x="197445" y="806037"/>
                    </a:cubicBezTo>
                    <a:lnTo>
                      <a:pt x="207197" y="779392"/>
                    </a:lnTo>
                    <a:lnTo>
                      <a:pt x="60674" y="708830"/>
                    </a:lnTo>
                    <a:lnTo>
                      <a:pt x="154392" y="514221"/>
                    </a:lnTo>
                    <a:lnTo>
                      <a:pt x="300974" y="584811"/>
                    </a:lnTo>
                    <a:lnTo>
                      <a:pt x="314492" y="562560"/>
                    </a:lnTo>
                    <a:lnTo>
                      <a:pt x="425578" y="427922"/>
                    </a:lnTo>
                    <a:lnTo>
                      <a:pt x="324396" y="301043"/>
                    </a:lnTo>
                    <a:lnTo>
                      <a:pt x="493271" y="166369"/>
                    </a:lnTo>
                    <a:lnTo>
                      <a:pt x="594784" y="293662"/>
                    </a:lnTo>
                    <a:lnTo>
                      <a:pt x="642449" y="264705"/>
                    </a:lnTo>
                    <a:cubicBezTo>
                      <a:pt x="668810" y="250385"/>
                      <a:pt x="695941" y="237302"/>
                      <a:pt x="723764" y="225534"/>
                    </a:cubicBezTo>
                    <a:lnTo>
                      <a:pt x="775147" y="206727"/>
                    </a:lnTo>
                    <a:lnTo>
                      <a:pt x="738933" y="48065"/>
                    </a:lnTo>
                    <a:lnTo>
                      <a:pt x="949518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233" name="椭圆 138"/>
              <p:cNvSpPr/>
              <p:nvPr/>
            </p:nvSpPr>
            <p:spPr>
              <a:xfrm>
                <a:off x="202639" y="200681"/>
                <a:ext cx="926885" cy="926884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9234" name="文本框 136"/>
            <p:cNvSpPr txBox="1"/>
            <p:nvPr/>
          </p:nvSpPr>
          <p:spPr>
            <a:xfrm>
              <a:off x="47156" y="349885"/>
              <a:ext cx="1237849" cy="5985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FATCHING </a:t>
              </a:r>
              <a:endPara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THE REQUIRED</a:t>
              </a:r>
              <a:endPara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endPara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35" name="Group 20"/>
          <p:cNvGrpSpPr/>
          <p:nvPr/>
        </p:nvGrpSpPr>
        <p:grpSpPr>
          <a:xfrm>
            <a:off x="844550" y="1631950"/>
            <a:ext cx="2214563" cy="2208213"/>
            <a:chOff x="0" y="0"/>
            <a:chExt cx="2215632" cy="2209118"/>
          </a:xfrm>
        </p:grpSpPr>
        <p:grpSp>
          <p:nvGrpSpPr>
            <p:cNvPr id="9236" name="Group 21"/>
            <p:cNvGrpSpPr/>
            <p:nvPr/>
          </p:nvGrpSpPr>
          <p:grpSpPr>
            <a:xfrm>
              <a:off x="0" y="0"/>
              <a:ext cx="2215632" cy="2209118"/>
              <a:chOff x="0" y="0"/>
              <a:chExt cx="2215632" cy="2209118"/>
            </a:xfrm>
          </p:grpSpPr>
          <p:sp>
            <p:nvSpPr>
              <p:cNvPr id="9237" name="任意多边形 142"/>
              <p:cNvSpPr/>
              <p:nvPr/>
            </p:nvSpPr>
            <p:spPr>
              <a:xfrm>
                <a:off x="0" y="0"/>
                <a:ext cx="2215632" cy="2209118"/>
              </a:xfrm>
              <a:custGeom>
                <a:avLst/>
                <a:gdLst/>
                <a:ahLst/>
                <a:cxnLst>
                  <a:cxn ang="0">
                    <a:pos x="985585" y="158021"/>
                  </a:cxn>
                  <a:cxn ang="0">
                    <a:pos x="1085850" y="152432"/>
                  </a:cxn>
                  <a:cxn ang="0">
                    <a:pos x="1186115" y="158021"/>
                  </a:cxn>
                  <a:cxn ang="0">
                    <a:pos x="1432767" y="48065"/>
                  </a:cxn>
                  <a:cxn ang="0">
                    <a:pos x="1447936" y="225534"/>
                  </a:cxn>
                  <a:cxn ang="0">
                    <a:pos x="1576916" y="293662"/>
                  </a:cxn>
                  <a:cxn ang="0">
                    <a:pos x="1847304" y="301043"/>
                  </a:cxn>
                  <a:cxn ang="0">
                    <a:pos x="1857208" y="562560"/>
                  </a:cxn>
                  <a:cxn ang="0">
                    <a:pos x="2017308" y="514220"/>
                  </a:cxn>
                  <a:cxn ang="0">
                    <a:pos x="1964503" y="779392"/>
                  </a:cxn>
                  <a:cxn ang="0">
                    <a:pos x="1997177" y="895185"/>
                  </a:cxn>
                  <a:cxn ang="0">
                    <a:pos x="2171700" y="974658"/>
                  </a:cxn>
                  <a:cxn ang="0">
                    <a:pos x="2009306" y="1190658"/>
                  </a:cxn>
                  <a:cxn ang="0">
                    <a:pos x="1974255" y="1359279"/>
                  </a:cxn>
                  <a:cxn ang="0">
                    <a:pos x="2111027" y="1456486"/>
                  </a:cxn>
                  <a:cxn ang="0">
                    <a:pos x="1870726" y="1580505"/>
                  </a:cxn>
                  <a:cxn ang="0">
                    <a:pos x="1746122" y="1737394"/>
                  </a:cxn>
                  <a:cxn ang="0">
                    <a:pos x="1678429" y="1998947"/>
                  </a:cxn>
                  <a:cxn ang="0">
                    <a:pos x="1529251" y="1900611"/>
                  </a:cxn>
                  <a:cxn ang="0">
                    <a:pos x="1396554" y="1958589"/>
                  </a:cxn>
                  <a:cxn ang="0">
                    <a:pos x="1222182" y="2165316"/>
                  </a:cxn>
                  <a:cxn ang="0">
                    <a:pos x="1180960" y="2008081"/>
                  </a:cxn>
                  <a:cxn ang="0">
                    <a:pos x="990740" y="2008081"/>
                  </a:cxn>
                  <a:cxn ang="0">
                    <a:pos x="949518" y="2165316"/>
                  </a:cxn>
                  <a:cxn ang="0">
                    <a:pos x="775148" y="1958589"/>
                  </a:cxn>
                  <a:cxn ang="0">
                    <a:pos x="642449" y="1900611"/>
                  </a:cxn>
                  <a:cxn ang="0">
                    <a:pos x="493272" y="1998947"/>
                  </a:cxn>
                  <a:cxn ang="0">
                    <a:pos x="425578" y="1737394"/>
                  </a:cxn>
                  <a:cxn ang="0">
                    <a:pos x="300974" y="1580506"/>
                  </a:cxn>
                  <a:cxn ang="0">
                    <a:pos x="60674" y="1456486"/>
                  </a:cxn>
                  <a:cxn ang="0">
                    <a:pos x="197445" y="1359279"/>
                  </a:cxn>
                  <a:cxn ang="0">
                    <a:pos x="162394" y="1190658"/>
                  </a:cxn>
                  <a:cxn ang="0">
                    <a:pos x="0" y="974658"/>
                  </a:cxn>
                  <a:cxn ang="0">
                    <a:pos x="174523" y="895185"/>
                  </a:cxn>
                  <a:cxn ang="0">
                    <a:pos x="207197" y="779392"/>
                  </a:cxn>
                  <a:cxn ang="0">
                    <a:pos x="154392" y="514221"/>
                  </a:cxn>
                  <a:cxn ang="0">
                    <a:pos x="314492" y="562560"/>
                  </a:cxn>
                  <a:cxn ang="0">
                    <a:pos x="324396" y="301043"/>
                  </a:cxn>
                  <a:cxn ang="0">
                    <a:pos x="594784" y="293662"/>
                  </a:cxn>
                  <a:cxn ang="0">
                    <a:pos x="723764" y="225534"/>
                  </a:cxn>
                  <a:cxn ang="0">
                    <a:pos x="738933" y="48065"/>
                  </a:cxn>
                </a:cxnLst>
                <a:pathLst>
                  <a:path w="2171700" h="2165316">
                    <a:moveTo>
                      <a:pt x="949518" y="0"/>
                    </a:moveTo>
                    <a:lnTo>
                      <a:pt x="985585" y="158021"/>
                    </a:lnTo>
                    <a:lnTo>
                      <a:pt x="990740" y="157235"/>
                    </a:lnTo>
                    <a:cubicBezTo>
                      <a:pt x="1022011" y="154059"/>
                      <a:pt x="1053741" y="152432"/>
                      <a:pt x="1085850" y="152432"/>
                    </a:cubicBezTo>
                    <a:cubicBezTo>
                      <a:pt x="1117960" y="152432"/>
                      <a:pt x="1149689" y="154059"/>
                      <a:pt x="1180960" y="157235"/>
                    </a:cubicBezTo>
                    <a:lnTo>
                      <a:pt x="1186115" y="158021"/>
                    </a:lnTo>
                    <a:lnTo>
                      <a:pt x="1222182" y="0"/>
                    </a:lnTo>
                    <a:lnTo>
                      <a:pt x="1432767" y="48065"/>
                    </a:lnTo>
                    <a:lnTo>
                      <a:pt x="1396554" y="206728"/>
                    </a:lnTo>
                    <a:lnTo>
                      <a:pt x="1447936" y="225534"/>
                    </a:lnTo>
                    <a:cubicBezTo>
                      <a:pt x="1475759" y="237302"/>
                      <a:pt x="1502890" y="250385"/>
                      <a:pt x="1529251" y="264705"/>
                    </a:cubicBezTo>
                    <a:lnTo>
                      <a:pt x="1576916" y="293662"/>
                    </a:lnTo>
                    <a:lnTo>
                      <a:pt x="1678429" y="166369"/>
                    </a:lnTo>
                    <a:lnTo>
                      <a:pt x="1847304" y="301043"/>
                    </a:lnTo>
                    <a:lnTo>
                      <a:pt x="1746122" y="427922"/>
                    </a:lnTo>
                    <a:lnTo>
                      <a:pt x="1857208" y="562560"/>
                    </a:lnTo>
                    <a:lnTo>
                      <a:pt x="1870726" y="584811"/>
                    </a:lnTo>
                    <a:lnTo>
                      <a:pt x="2017308" y="514220"/>
                    </a:lnTo>
                    <a:lnTo>
                      <a:pt x="2111027" y="708830"/>
                    </a:lnTo>
                    <a:lnTo>
                      <a:pt x="1964503" y="779392"/>
                    </a:lnTo>
                    <a:lnTo>
                      <a:pt x="1974255" y="806037"/>
                    </a:lnTo>
                    <a:cubicBezTo>
                      <a:pt x="1983315" y="835165"/>
                      <a:pt x="1990982" y="864907"/>
                      <a:pt x="1997177" y="895185"/>
                    </a:cubicBezTo>
                    <a:lnTo>
                      <a:pt x="2009306" y="974658"/>
                    </a:lnTo>
                    <a:lnTo>
                      <a:pt x="2171700" y="974658"/>
                    </a:lnTo>
                    <a:lnTo>
                      <a:pt x="2171700" y="1190658"/>
                    </a:lnTo>
                    <a:lnTo>
                      <a:pt x="2009306" y="1190658"/>
                    </a:lnTo>
                    <a:lnTo>
                      <a:pt x="1997177" y="1270131"/>
                    </a:lnTo>
                    <a:cubicBezTo>
                      <a:pt x="1990982" y="1300409"/>
                      <a:pt x="1983315" y="1330151"/>
                      <a:pt x="1974255" y="1359279"/>
                    </a:cubicBezTo>
                    <a:lnTo>
                      <a:pt x="1964503" y="1385924"/>
                    </a:lnTo>
                    <a:lnTo>
                      <a:pt x="2111027" y="1456486"/>
                    </a:lnTo>
                    <a:lnTo>
                      <a:pt x="2017308" y="1651095"/>
                    </a:lnTo>
                    <a:lnTo>
                      <a:pt x="1870726" y="1580505"/>
                    </a:lnTo>
                    <a:lnTo>
                      <a:pt x="1857208" y="1602756"/>
                    </a:lnTo>
                    <a:lnTo>
                      <a:pt x="1746122" y="1737394"/>
                    </a:lnTo>
                    <a:lnTo>
                      <a:pt x="1847304" y="1864273"/>
                    </a:lnTo>
                    <a:lnTo>
                      <a:pt x="1678429" y="1998947"/>
                    </a:lnTo>
                    <a:lnTo>
                      <a:pt x="1576916" y="1871654"/>
                    </a:lnTo>
                    <a:lnTo>
                      <a:pt x="1529251" y="1900611"/>
                    </a:lnTo>
                    <a:cubicBezTo>
                      <a:pt x="1502890" y="1914931"/>
                      <a:pt x="1475759" y="1928014"/>
                      <a:pt x="1447936" y="1939782"/>
                    </a:cubicBezTo>
                    <a:lnTo>
                      <a:pt x="1396554" y="1958589"/>
                    </a:lnTo>
                    <a:lnTo>
                      <a:pt x="1432767" y="2117251"/>
                    </a:lnTo>
                    <a:lnTo>
                      <a:pt x="1222182" y="2165316"/>
                    </a:lnTo>
                    <a:lnTo>
                      <a:pt x="1186115" y="2007295"/>
                    </a:lnTo>
                    <a:lnTo>
                      <a:pt x="1180960" y="2008081"/>
                    </a:lnTo>
                    <a:cubicBezTo>
                      <a:pt x="1149689" y="2011257"/>
                      <a:pt x="1117960" y="2012884"/>
                      <a:pt x="1085850" y="2012884"/>
                    </a:cubicBezTo>
                    <a:cubicBezTo>
                      <a:pt x="1053741" y="2012884"/>
                      <a:pt x="1022011" y="2011257"/>
                      <a:pt x="990740" y="2008081"/>
                    </a:cubicBezTo>
                    <a:lnTo>
                      <a:pt x="985585" y="2007295"/>
                    </a:lnTo>
                    <a:lnTo>
                      <a:pt x="949518" y="2165316"/>
                    </a:lnTo>
                    <a:lnTo>
                      <a:pt x="738934" y="2117251"/>
                    </a:lnTo>
                    <a:lnTo>
                      <a:pt x="775148" y="1958589"/>
                    </a:lnTo>
                    <a:lnTo>
                      <a:pt x="723764" y="1939782"/>
                    </a:lnTo>
                    <a:cubicBezTo>
                      <a:pt x="695941" y="1928014"/>
                      <a:pt x="668810" y="1914931"/>
                      <a:pt x="642449" y="1900611"/>
                    </a:cubicBezTo>
                    <a:lnTo>
                      <a:pt x="594785" y="1871654"/>
                    </a:lnTo>
                    <a:lnTo>
                      <a:pt x="493272" y="1998947"/>
                    </a:lnTo>
                    <a:lnTo>
                      <a:pt x="324396" y="1864273"/>
                    </a:lnTo>
                    <a:lnTo>
                      <a:pt x="425578" y="1737394"/>
                    </a:lnTo>
                    <a:lnTo>
                      <a:pt x="314492" y="1602756"/>
                    </a:lnTo>
                    <a:lnTo>
                      <a:pt x="300974" y="1580506"/>
                    </a:lnTo>
                    <a:lnTo>
                      <a:pt x="154393" y="1651096"/>
                    </a:lnTo>
                    <a:lnTo>
                      <a:pt x="60674" y="1456486"/>
                    </a:lnTo>
                    <a:lnTo>
                      <a:pt x="207197" y="1385924"/>
                    </a:lnTo>
                    <a:lnTo>
                      <a:pt x="197445" y="1359279"/>
                    </a:lnTo>
                    <a:cubicBezTo>
                      <a:pt x="188385" y="1330151"/>
                      <a:pt x="180719" y="1300409"/>
                      <a:pt x="174523" y="1270131"/>
                    </a:cubicBezTo>
                    <a:lnTo>
                      <a:pt x="162394" y="1190658"/>
                    </a:lnTo>
                    <a:lnTo>
                      <a:pt x="0" y="1190658"/>
                    </a:lnTo>
                    <a:lnTo>
                      <a:pt x="0" y="974658"/>
                    </a:lnTo>
                    <a:lnTo>
                      <a:pt x="162394" y="974658"/>
                    </a:lnTo>
                    <a:lnTo>
                      <a:pt x="174523" y="895185"/>
                    </a:lnTo>
                    <a:cubicBezTo>
                      <a:pt x="180719" y="864907"/>
                      <a:pt x="188385" y="835165"/>
                      <a:pt x="197445" y="806037"/>
                    </a:cubicBezTo>
                    <a:lnTo>
                      <a:pt x="207197" y="779392"/>
                    </a:lnTo>
                    <a:lnTo>
                      <a:pt x="60674" y="708830"/>
                    </a:lnTo>
                    <a:lnTo>
                      <a:pt x="154392" y="514221"/>
                    </a:lnTo>
                    <a:lnTo>
                      <a:pt x="300974" y="584811"/>
                    </a:lnTo>
                    <a:lnTo>
                      <a:pt x="314492" y="562560"/>
                    </a:lnTo>
                    <a:lnTo>
                      <a:pt x="425578" y="427922"/>
                    </a:lnTo>
                    <a:lnTo>
                      <a:pt x="324396" y="301043"/>
                    </a:lnTo>
                    <a:lnTo>
                      <a:pt x="493271" y="166369"/>
                    </a:lnTo>
                    <a:lnTo>
                      <a:pt x="594784" y="293662"/>
                    </a:lnTo>
                    <a:lnTo>
                      <a:pt x="642449" y="264705"/>
                    </a:lnTo>
                    <a:cubicBezTo>
                      <a:pt x="668810" y="250385"/>
                      <a:pt x="695941" y="237302"/>
                      <a:pt x="723764" y="225534"/>
                    </a:cubicBezTo>
                    <a:lnTo>
                      <a:pt x="775147" y="206727"/>
                    </a:lnTo>
                    <a:lnTo>
                      <a:pt x="738933" y="48065"/>
                    </a:lnTo>
                    <a:lnTo>
                      <a:pt x="949518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238" name="椭圆 143"/>
              <p:cNvSpPr/>
              <p:nvPr/>
            </p:nvSpPr>
            <p:spPr>
              <a:xfrm>
                <a:off x="337027" y="333770"/>
                <a:ext cx="1541580" cy="1541579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9239" name="文本框 141"/>
            <p:cNvSpPr txBox="1"/>
            <p:nvPr/>
          </p:nvSpPr>
          <p:spPr>
            <a:xfrm>
              <a:off x="233637" y="563319"/>
              <a:ext cx="1751541" cy="10151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 THE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NECESSARY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0" name="Group 25"/>
          <p:cNvGrpSpPr/>
          <p:nvPr/>
        </p:nvGrpSpPr>
        <p:grpSpPr>
          <a:xfrm>
            <a:off x="3011488" y="2614613"/>
            <a:ext cx="1716087" cy="1711325"/>
            <a:chOff x="0" y="0"/>
            <a:chExt cx="1716029" cy="1710984"/>
          </a:xfrm>
        </p:grpSpPr>
        <p:grpSp>
          <p:nvGrpSpPr>
            <p:cNvPr id="9241" name="Group 26"/>
            <p:cNvGrpSpPr/>
            <p:nvPr/>
          </p:nvGrpSpPr>
          <p:grpSpPr>
            <a:xfrm>
              <a:off x="0" y="0"/>
              <a:ext cx="1716029" cy="1710984"/>
              <a:chOff x="0" y="0"/>
              <a:chExt cx="1716029" cy="1710984"/>
            </a:xfrm>
          </p:grpSpPr>
          <p:sp>
            <p:nvSpPr>
              <p:cNvPr id="9242" name="任意多边形 147"/>
              <p:cNvSpPr/>
              <p:nvPr/>
            </p:nvSpPr>
            <p:spPr>
              <a:xfrm>
                <a:off x="0" y="0"/>
                <a:ext cx="1716029" cy="1710984"/>
              </a:xfrm>
              <a:custGeom>
                <a:avLst/>
                <a:gdLst/>
                <a:ahLst/>
                <a:cxnLst>
                  <a:cxn ang="0">
                    <a:pos x="985585" y="158021"/>
                  </a:cxn>
                  <a:cxn ang="0">
                    <a:pos x="1085850" y="152432"/>
                  </a:cxn>
                  <a:cxn ang="0">
                    <a:pos x="1186115" y="158021"/>
                  </a:cxn>
                  <a:cxn ang="0">
                    <a:pos x="1432767" y="48065"/>
                  </a:cxn>
                  <a:cxn ang="0">
                    <a:pos x="1447936" y="225534"/>
                  </a:cxn>
                  <a:cxn ang="0">
                    <a:pos x="1576916" y="293662"/>
                  </a:cxn>
                  <a:cxn ang="0">
                    <a:pos x="1847304" y="301043"/>
                  </a:cxn>
                  <a:cxn ang="0">
                    <a:pos x="1857208" y="562560"/>
                  </a:cxn>
                  <a:cxn ang="0">
                    <a:pos x="2017308" y="514220"/>
                  </a:cxn>
                  <a:cxn ang="0">
                    <a:pos x="1964503" y="779392"/>
                  </a:cxn>
                  <a:cxn ang="0">
                    <a:pos x="1997177" y="895185"/>
                  </a:cxn>
                  <a:cxn ang="0">
                    <a:pos x="2171700" y="974658"/>
                  </a:cxn>
                  <a:cxn ang="0">
                    <a:pos x="2009306" y="1190658"/>
                  </a:cxn>
                  <a:cxn ang="0">
                    <a:pos x="1974255" y="1359279"/>
                  </a:cxn>
                  <a:cxn ang="0">
                    <a:pos x="2111027" y="1456486"/>
                  </a:cxn>
                  <a:cxn ang="0">
                    <a:pos x="1870726" y="1580505"/>
                  </a:cxn>
                  <a:cxn ang="0">
                    <a:pos x="1746122" y="1737394"/>
                  </a:cxn>
                  <a:cxn ang="0">
                    <a:pos x="1678429" y="1998947"/>
                  </a:cxn>
                  <a:cxn ang="0">
                    <a:pos x="1529251" y="1900611"/>
                  </a:cxn>
                  <a:cxn ang="0">
                    <a:pos x="1396554" y="1958589"/>
                  </a:cxn>
                  <a:cxn ang="0">
                    <a:pos x="1222182" y="2165316"/>
                  </a:cxn>
                  <a:cxn ang="0">
                    <a:pos x="1180960" y="2008081"/>
                  </a:cxn>
                  <a:cxn ang="0">
                    <a:pos x="990740" y="2008081"/>
                  </a:cxn>
                  <a:cxn ang="0">
                    <a:pos x="949518" y="2165316"/>
                  </a:cxn>
                  <a:cxn ang="0">
                    <a:pos x="775148" y="1958589"/>
                  </a:cxn>
                  <a:cxn ang="0">
                    <a:pos x="642449" y="1900611"/>
                  </a:cxn>
                  <a:cxn ang="0">
                    <a:pos x="493272" y="1998947"/>
                  </a:cxn>
                  <a:cxn ang="0">
                    <a:pos x="425578" y="1737394"/>
                  </a:cxn>
                  <a:cxn ang="0">
                    <a:pos x="300974" y="1580506"/>
                  </a:cxn>
                  <a:cxn ang="0">
                    <a:pos x="60674" y="1456486"/>
                  </a:cxn>
                  <a:cxn ang="0">
                    <a:pos x="197445" y="1359279"/>
                  </a:cxn>
                  <a:cxn ang="0">
                    <a:pos x="162394" y="1190658"/>
                  </a:cxn>
                  <a:cxn ang="0">
                    <a:pos x="0" y="974658"/>
                  </a:cxn>
                  <a:cxn ang="0">
                    <a:pos x="174523" y="895185"/>
                  </a:cxn>
                  <a:cxn ang="0">
                    <a:pos x="207197" y="779392"/>
                  </a:cxn>
                  <a:cxn ang="0">
                    <a:pos x="154392" y="514221"/>
                  </a:cxn>
                  <a:cxn ang="0">
                    <a:pos x="314492" y="562560"/>
                  </a:cxn>
                  <a:cxn ang="0">
                    <a:pos x="324396" y="301043"/>
                  </a:cxn>
                  <a:cxn ang="0">
                    <a:pos x="594784" y="293662"/>
                  </a:cxn>
                  <a:cxn ang="0">
                    <a:pos x="723764" y="225534"/>
                  </a:cxn>
                  <a:cxn ang="0">
                    <a:pos x="738933" y="48065"/>
                  </a:cxn>
                </a:cxnLst>
                <a:pathLst>
                  <a:path w="2171700" h="2165316">
                    <a:moveTo>
                      <a:pt x="949518" y="0"/>
                    </a:moveTo>
                    <a:lnTo>
                      <a:pt x="985585" y="158021"/>
                    </a:lnTo>
                    <a:lnTo>
                      <a:pt x="990740" y="157235"/>
                    </a:lnTo>
                    <a:cubicBezTo>
                      <a:pt x="1022011" y="154059"/>
                      <a:pt x="1053741" y="152432"/>
                      <a:pt x="1085850" y="152432"/>
                    </a:cubicBezTo>
                    <a:cubicBezTo>
                      <a:pt x="1117960" y="152432"/>
                      <a:pt x="1149689" y="154059"/>
                      <a:pt x="1180960" y="157235"/>
                    </a:cubicBezTo>
                    <a:lnTo>
                      <a:pt x="1186115" y="158021"/>
                    </a:lnTo>
                    <a:lnTo>
                      <a:pt x="1222182" y="0"/>
                    </a:lnTo>
                    <a:lnTo>
                      <a:pt x="1432767" y="48065"/>
                    </a:lnTo>
                    <a:lnTo>
                      <a:pt x="1396554" y="206728"/>
                    </a:lnTo>
                    <a:lnTo>
                      <a:pt x="1447936" y="225534"/>
                    </a:lnTo>
                    <a:cubicBezTo>
                      <a:pt x="1475759" y="237302"/>
                      <a:pt x="1502890" y="250385"/>
                      <a:pt x="1529251" y="264705"/>
                    </a:cubicBezTo>
                    <a:lnTo>
                      <a:pt x="1576916" y="293662"/>
                    </a:lnTo>
                    <a:lnTo>
                      <a:pt x="1678429" y="166369"/>
                    </a:lnTo>
                    <a:lnTo>
                      <a:pt x="1847304" y="301043"/>
                    </a:lnTo>
                    <a:lnTo>
                      <a:pt x="1746122" y="427922"/>
                    </a:lnTo>
                    <a:lnTo>
                      <a:pt x="1857208" y="562560"/>
                    </a:lnTo>
                    <a:lnTo>
                      <a:pt x="1870726" y="584811"/>
                    </a:lnTo>
                    <a:lnTo>
                      <a:pt x="2017308" y="514220"/>
                    </a:lnTo>
                    <a:lnTo>
                      <a:pt x="2111027" y="708830"/>
                    </a:lnTo>
                    <a:lnTo>
                      <a:pt x="1964503" y="779392"/>
                    </a:lnTo>
                    <a:lnTo>
                      <a:pt x="1974255" y="806037"/>
                    </a:lnTo>
                    <a:cubicBezTo>
                      <a:pt x="1983315" y="835165"/>
                      <a:pt x="1990982" y="864907"/>
                      <a:pt x="1997177" y="895185"/>
                    </a:cubicBezTo>
                    <a:lnTo>
                      <a:pt x="2009306" y="974658"/>
                    </a:lnTo>
                    <a:lnTo>
                      <a:pt x="2171700" y="974658"/>
                    </a:lnTo>
                    <a:lnTo>
                      <a:pt x="2171700" y="1190658"/>
                    </a:lnTo>
                    <a:lnTo>
                      <a:pt x="2009306" y="1190658"/>
                    </a:lnTo>
                    <a:lnTo>
                      <a:pt x="1997177" y="1270131"/>
                    </a:lnTo>
                    <a:cubicBezTo>
                      <a:pt x="1990982" y="1300409"/>
                      <a:pt x="1983315" y="1330151"/>
                      <a:pt x="1974255" y="1359279"/>
                    </a:cubicBezTo>
                    <a:lnTo>
                      <a:pt x="1964503" y="1385924"/>
                    </a:lnTo>
                    <a:lnTo>
                      <a:pt x="2111027" y="1456486"/>
                    </a:lnTo>
                    <a:lnTo>
                      <a:pt x="2017308" y="1651095"/>
                    </a:lnTo>
                    <a:lnTo>
                      <a:pt x="1870726" y="1580505"/>
                    </a:lnTo>
                    <a:lnTo>
                      <a:pt x="1857208" y="1602756"/>
                    </a:lnTo>
                    <a:lnTo>
                      <a:pt x="1746122" y="1737394"/>
                    </a:lnTo>
                    <a:lnTo>
                      <a:pt x="1847304" y="1864273"/>
                    </a:lnTo>
                    <a:lnTo>
                      <a:pt x="1678429" y="1998947"/>
                    </a:lnTo>
                    <a:lnTo>
                      <a:pt x="1576916" y="1871654"/>
                    </a:lnTo>
                    <a:lnTo>
                      <a:pt x="1529251" y="1900611"/>
                    </a:lnTo>
                    <a:cubicBezTo>
                      <a:pt x="1502890" y="1914931"/>
                      <a:pt x="1475759" y="1928014"/>
                      <a:pt x="1447936" y="1939782"/>
                    </a:cubicBezTo>
                    <a:lnTo>
                      <a:pt x="1396554" y="1958589"/>
                    </a:lnTo>
                    <a:lnTo>
                      <a:pt x="1432767" y="2117251"/>
                    </a:lnTo>
                    <a:lnTo>
                      <a:pt x="1222182" y="2165316"/>
                    </a:lnTo>
                    <a:lnTo>
                      <a:pt x="1186115" y="2007295"/>
                    </a:lnTo>
                    <a:lnTo>
                      <a:pt x="1180960" y="2008081"/>
                    </a:lnTo>
                    <a:cubicBezTo>
                      <a:pt x="1149689" y="2011257"/>
                      <a:pt x="1117960" y="2012884"/>
                      <a:pt x="1085850" y="2012884"/>
                    </a:cubicBezTo>
                    <a:cubicBezTo>
                      <a:pt x="1053741" y="2012884"/>
                      <a:pt x="1022011" y="2011257"/>
                      <a:pt x="990740" y="2008081"/>
                    </a:cubicBezTo>
                    <a:lnTo>
                      <a:pt x="985585" y="2007295"/>
                    </a:lnTo>
                    <a:lnTo>
                      <a:pt x="949518" y="2165316"/>
                    </a:lnTo>
                    <a:lnTo>
                      <a:pt x="738934" y="2117251"/>
                    </a:lnTo>
                    <a:lnTo>
                      <a:pt x="775148" y="1958589"/>
                    </a:lnTo>
                    <a:lnTo>
                      <a:pt x="723764" y="1939782"/>
                    </a:lnTo>
                    <a:cubicBezTo>
                      <a:pt x="695941" y="1928014"/>
                      <a:pt x="668810" y="1914931"/>
                      <a:pt x="642449" y="1900611"/>
                    </a:cubicBezTo>
                    <a:lnTo>
                      <a:pt x="594785" y="1871654"/>
                    </a:lnTo>
                    <a:lnTo>
                      <a:pt x="493272" y="1998947"/>
                    </a:lnTo>
                    <a:lnTo>
                      <a:pt x="324396" y="1864273"/>
                    </a:lnTo>
                    <a:lnTo>
                      <a:pt x="425578" y="1737394"/>
                    </a:lnTo>
                    <a:lnTo>
                      <a:pt x="314492" y="1602756"/>
                    </a:lnTo>
                    <a:lnTo>
                      <a:pt x="300974" y="1580506"/>
                    </a:lnTo>
                    <a:lnTo>
                      <a:pt x="154393" y="1651096"/>
                    </a:lnTo>
                    <a:lnTo>
                      <a:pt x="60674" y="1456486"/>
                    </a:lnTo>
                    <a:lnTo>
                      <a:pt x="207197" y="1385924"/>
                    </a:lnTo>
                    <a:lnTo>
                      <a:pt x="197445" y="1359279"/>
                    </a:lnTo>
                    <a:cubicBezTo>
                      <a:pt x="188385" y="1330151"/>
                      <a:pt x="180719" y="1300409"/>
                      <a:pt x="174523" y="1270131"/>
                    </a:cubicBezTo>
                    <a:lnTo>
                      <a:pt x="162394" y="1190658"/>
                    </a:lnTo>
                    <a:lnTo>
                      <a:pt x="0" y="1190658"/>
                    </a:lnTo>
                    <a:lnTo>
                      <a:pt x="0" y="974658"/>
                    </a:lnTo>
                    <a:lnTo>
                      <a:pt x="162394" y="974658"/>
                    </a:lnTo>
                    <a:lnTo>
                      <a:pt x="174523" y="895185"/>
                    </a:lnTo>
                    <a:cubicBezTo>
                      <a:pt x="180719" y="864907"/>
                      <a:pt x="188385" y="835165"/>
                      <a:pt x="197445" y="806037"/>
                    </a:cubicBezTo>
                    <a:lnTo>
                      <a:pt x="207197" y="779392"/>
                    </a:lnTo>
                    <a:lnTo>
                      <a:pt x="60674" y="708830"/>
                    </a:lnTo>
                    <a:lnTo>
                      <a:pt x="154392" y="514221"/>
                    </a:lnTo>
                    <a:lnTo>
                      <a:pt x="300974" y="584811"/>
                    </a:lnTo>
                    <a:lnTo>
                      <a:pt x="314492" y="562560"/>
                    </a:lnTo>
                    <a:lnTo>
                      <a:pt x="425578" y="427922"/>
                    </a:lnTo>
                    <a:lnTo>
                      <a:pt x="324396" y="301043"/>
                    </a:lnTo>
                    <a:lnTo>
                      <a:pt x="493271" y="166369"/>
                    </a:lnTo>
                    <a:lnTo>
                      <a:pt x="594784" y="293662"/>
                    </a:lnTo>
                    <a:lnTo>
                      <a:pt x="642449" y="264705"/>
                    </a:lnTo>
                    <a:cubicBezTo>
                      <a:pt x="668810" y="250385"/>
                      <a:pt x="695941" y="237302"/>
                      <a:pt x="723764" y="225534"/>
                    </a:cubicBezTo>
                    <a:lnTo>
                      <a:pt x="775147" y="206727"/>
                    </a:lnTo>
                    <a:lnTo>
                      <a:pt x="738933" y="48065"/>
                    </a:lnTo>
                    <a:lnTo>
                      <a:pt x="949518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243" name="椭圆 148"/>
              <p:cNvSpPr/>
              <p:nvPr/>
            </p:nvSpPr>
            <p:spPr>
              <a:xfrm>
                <a:off x="261030" y="258508"/>
                <a:ext cx="1193969" cy="1193968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9244" name="文本框 146"/>
            <p:cNvSpPr txBox="1"/>
            <p:nvPr/>
          </p:nvSpPr>
          <p:spPr>
            <a:xfrm>
              <a:off x="68735" y="483617"/>
              <a:ext cx="1589987" cy="737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SAVE THE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 IN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EXCEL FORMAT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45" name="矩形 149"/>
          <p:cNvSpPr/>
          <p:nvPr/>
        </p:nvSpPr>
        <p:spPr>
          <a:xfrm>
            <a:off x="5219700" y="482283"/>
            <a:ext cx="3386138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The data is collected from amazon.in and fiipkart.in. We collect the reviews and ratings of one plus and redmi phones .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 have 30000 rows of data. Data has reviews and ratings  (1,2,3,4,5).Data has 4 features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product,review,rating,profile_name.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6" name="矩形 150"/>
          <p:cNvSpPr/>
          <p:nvPr/>
        </p:nvSpPr>
        <p:spPr>
          <a:xfrm>
            <a:off x="5219700" y="175895"/>
            <a:ext cx="187579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 COLLECTION</a:t>
            </a:r>
            <a:endParaRPr lang="en-US" altLang="zh-CN" sz="1400" b="1" u="sng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4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713" y="382588"/>
            <a:ext cx="4318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4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795588"/>
            <a:ext cx="560388" cy="993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5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8" y="2232025"/>
            <a:ext cx="871537" cy="23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平行四边形 89"/>
          <p:cNvSpPr/>
          <p:nvPr/>
        </p:nvSpPr>
        <p:spPr>
          <a:xfrm rot="5400000">
            <a:off x="3405188" y="1182688"/>
            <a:ext cx="1355725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242" name="平行四边形 90"/>
          <p:cNvSpPr/>
          <p:nvPr/>
        </p:nvSpPr>
        <p:spPr>
          <a:xfrm rot="5400000">
            <a:off x="2881313" y="2028825"/>
            <a:ext cx="1354137" cy="1903413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243" name="平行四边形 91"/>
          <p:cNvSpPr/>
          <p:nvPr/>
        </p:nvSpPr>
        <p:spPr>
          <a:xfrm rot="5400000">
            <a:off x="2351088" y="2871788"/>
            <a:ext cx="1354137" cy="1901825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244" name="平行四边形 2"/>
          <p:cNvSpPr/>
          <p:nvPr/>
        </p:nvSpPr>
        <p:spPr>
          <a:xfrm rot="5400000">
            <a:off x="3932238" y="334963"/>
            <a:ext cx="1354137" cy="1903412"/>
          </a:xfrm>
          <a:prstGeom prst="parallelogram">
            <a:avLst>
              <a:gd name="adj" fmla="val 62458"/>
            </a:avLst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0245" name="Group 6"/>
          <p:cNvGrpSpPr/>
          <p:nvPr/>
        </p:nvGrpSpPr>
        <p:grpSpPr>
          <a:xfrm>
            <a:off x="3657600" y="609600"/>
            <a:ext cx="2428875" cy="508000"/>
            <a:chOff x="0" y="0"/>
            <a:chExt cx="2428125" cy="507152"/>
          </a:xfrm>
        </p:grpSpPr>
        <p:sp>
          <p:nvSpPr>
            <p:cNvPr id="10246" name="矩形 46"/>
            <p:cNvSpPr/>
            <p:nvPr/>
          </p:nvSpPr>
          <p:spPr>
            <a:xfrm flipH="1">
              <a:off x="0" y="396700"/>
              <a:ext cx="2427071" cy="11045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47" name="矩形 52"/>
            <p:cNvSpPr/>
            <p:nvPr/>
          </p:nvSpPr>
          <p:spPr>
            <a:xfrm>
              <a:off x="1054" y="0"/>
              <a:ext cx="2427071" cy="396023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48" name="文本框 61"/>
            <p:cNvSpPr txBox="1"/>
            <p:nvPr/>
          </p:nvSpPr>
          <p:spPr>
            <a:xfrm>
              <a:off x="145418" y="67206"/>
              <a:ext cx="2136233" cy="275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  RATING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49" name="矩形 69"/>
          <p:cNvSpPr/>
          <p:nvPr/>
        </p:nvSpPr>
        <p:spPr>
          <a:xfrm>
            <a:off x="6092825" y="635318"/>
            <a:ext cx="28416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1848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50" name="Group 11"/>
          <p:cNvGrpSpPr/>
          <p:nvPr/>
        </p:nvGrpSpPr>
        <p:grpSpPr>
          <a:xfrm>
            <a:off x="3133725" y="1457325"/>
            <a:ext cx="2427288" cy="506413"/>
            <a:chOff x="0" y="0"/>
            <a:chExt cx="2428125" cy="507152"/>
          </a:xfrm>
        </p:grpSpPr>
        <p:sp>
          <p:nvSpPr>
            <p:cNvPr id="10251" name="矩形 48"/>
            <p:cNvSpPr/>
            <p:nvPr/>
          </p:nvSpPr>
          <p:spPr>
            <a:xfrm flipH="1">
              <a:off x="0" y="396700"/>
              <a:ext cx="2427071" cy="11045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52" name="矩形 51"/>
            <p:cNvSpPr/>
            <p:nvPr/>
          </p:nvSpPr>
          <p:spPr>
            <a:xfrm>
              <a:off x="1054" y="0"/>
              <a:ext cx="2427071" cy="396023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53" name="文本框 54"/>
            <p:cNvSpPr txBox="1"/>
            <p:nvPr/>
          </p:nvSpPr>
          <p:spPr>
            <a:xfrm>
              <a:off x="145418" y="67206"/>
              <a:ext cx="2136233" cy="275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  RATING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54" name="Group 15"/>
          <p:cNvGrpSpPr/>
          <p:nvPr/>
        </p:nvGrpSpPr>
        <p:grpSpPr>
          <a:xfrm>
            <a:off x="2608263" y="2303463"/>
            <a:ext cx="2428875" cy="508000"/>
            <a:chOff x="0" y="0"/>
            <a:chExt cx="2428125" cy="507152"/>
          </a:xfrm>
        </p:grpSpPr>
        <p:sp>
          <p:nvSpPr>
            <p:cNvPr id="10255" name="矩形 64"/>
            <p:cNvSpPr/>
            <p:nvPr/>
          </p:nvSpPr>
          <p:spPr>
            <a:xfrm flipH="1">
              <a:off x="0" y="396700"/>
              <a:ext cx="2427071" cy="11045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56" name="矩形 65"/>
            <p:cNvSpPr/>
            <p:nvPr/>
          </p:nvSpPr>
          <p:spPr>
            <a:xfrm>
              <a:off x="1054" y="0"/>
              <a:ext cx="2427071" cy="396023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57" name="文本框 66"/>
            <p:cNvSpPr txBox="1"/>
            <p:nvPr/>
          </p:nvSpPr>
          <p:spPr>
            <a:xfrm>
              <a:off x="145418" y="67206"/>
              <a:ext cx="2136233" cy="275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  RATING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58" name="Group 19"/>
          <p:cNvGrpSpPr/>
          <p:nvPr/>
        </p:nvGrpSpPr>
        <p:grpSpPr>
          <a:xfrm>
            <a:off x="2082800" y="3149600"/>
            <a:ext cx="2428875" cy="508000"/>
            <a:chOff x="0" y="0"/>
            <a:chExt cx="2428125" cy="507152"/>
          </a:xfrm>
        </p:grpSpPr>
        <p:sp>
          <p:nvSpPr>
            <p:cNvPr id="10259" name="矩形 73"/>
            <p:cNvSpPr/>
            <p:nvPr/>
          </p:nvSpPr>
          <p:spPr>
            <a:xfrm flipH="1">
              <a:off x="0" y="396700"/>
              <a:ext cx="2427071" cy="11045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60" name="矩形 83"/>
            <p:cNvSpPr/>
            <p:nvPr/>
          </p:nvSpPr>
          <p:spPr>
            <a:xfrm>
              <a:off x="1054" y="0"/>
              <a:ext cx="2427071" cy="396023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61" name="文本框 84"/>
            <p:cNvSpPr txBox="1"/>
            <p:nvPr/>
          </p:nvSpPr>
          <p:spPr>
            <a:xfrm>
              <a:off x="145418" y="67206"/>
              <a:ext cx="2136233" cy="275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  RATING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62" name="Group 23"/>
          <p:cNvGrpSpPr/>
          <p:nvPr/>
        </p:nvGrpSpPr>
        <p:grpSpPr>
          <a:xfrm>
            <a:off x="1558925" y="3997325"/>
            <a:ext cx="2427288" cy="506413"/>
            <a:chOff x="0" y="0"/>
            <a:chExt cx="2428125" cy="507152"/>
          </a:xfrm>
        </p:grpSpPr>
        <p:sp>
          <p:nvSpPr>
            <p:cNvPr id="10263" name="矩形 86"/>
            <p:cNvSpPr/>
            <p:nvPr/>
          </p:nvSpPr>
          <p:spPr>
            <a:xfrm flipH="1">
              <a:off x="0" y="396700"/>
              <a:ext cx="2427071" cy="11045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64" name="矩形 87"/>
            <p:cNvSpPr/>
            <p:nvPr/>
          </p:nvSpPr>
          <p:spPr>
            <a:xfrm>
              <a:off x="1054" y="0"/>
              <a:ext cx="2427071" cy="396023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65" name="文本框 88"/>
            <p:cNvSpPr txBox="1"/>
            <p:nvPr/>
          </p:nvSpPr>
          <p:spPr>
            <a:xfrm>
              <a:off x="145418" y="67206"/>
              <a:ext cx="2136233" cy="275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  RATING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66" name="矩形 92"/>
          <p:cNvSpPr/>
          <p:nvPr/>
        </p:nvSpPr>
        <p:spPr>
          <a:xfrm>
            <a:off x="5576888" y="1482408"/>
            <a:ext cx="3357562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2088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7" name="矩形 93"/>
          <p:cNvSpPr/>
          <p:nvPr/>
        </p:nvSpPr>
        <p:spPr>
          <a:xfrm>
            <a:off x="5037138" y="2355215"/>
            <a:ext cx="3494087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                                           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4172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8" name="矩形 94"/>
          <p:cNvSpPr/>
          <p:nvPr/>
        </p:nvSpPr>
        <p:spPr>
          <a:xfrm>
            <a:off x="4511358" y="3181668"/>
            <a:ext cx="3621087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                                                      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8537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9" name="矩形 95"/>
          <p:cNvSpPr/>
          <p:nvPr/>
        </p:nvSpPr>
        <p:spPr>
          <a:xfrm>
            <a:off x="3986530" y="4030345"/>
            <a:ext cx="4286885" cy="414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    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13967 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矩形 97"/>
          <p:cNvSpPr/>
          <p:nvPr/>
        </p:nvSpPr>
        <p:spPr>
          <a:xfrm>
            <a:off x="32385" y="30163"/>
            <a:ext cx="31737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u="sng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DATA DESCRIPTION</a:t>
            </a:r>
            <a:endParaRPr lang="en-US" altLang="zh-CN" sz="2400" b="1" u="sng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338" name="文本框 14"/>
          <p:cNvSpPr txBox="1"/>
          <p:nvPr/>
        </p:nvSpPr>
        <p:spPr>
          <a:xfrm>
            <a:off x="1830388" y="230188"/>
            <a:ext cx="906462" cy="1570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6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96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4340" name="Group 5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14341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14342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4343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4344" name="矩形 6"/>
            <p:cNvSpPr/>
            <p:nvPr/>
          </p:nvSpPr>
          <p:spPr>
            <a:xfrm>
              <a:off x="1108720" y="157611"/>
              <a:ext cx="3995378" cy="583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STEPS FOLLOWED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45" name="Group 10"/>
          <p:cNvGrpSpPr/>
          <p:nvPr/>
        </p:nvGrpSpPr>
        <p:grpSpPr>
          <a:xfrm>
            <a:off x="0" y="2328863"/>
            <a:ext cx="3386138" cy="577850"/>
            <a:chOff x="0" y="0"/>
            <a:chExt cx="3385877" cy="578062"/>
          </a:xfrm>
        </p:grpSpPr>
        <p:sp>
          <p:nvSpPr>
            <p:cNvPr id="14346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4347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Group 2"/>
          <p:cNvGrpSpPr/>
          <p:nvPr/>
        </p:nvGrpSpPr>
        <p:grpSpPr>
          <a:xfrm>
            <a:off x="779148" y="1257300"/>
            <a:ext cx="1915160" cy="1838325"/>
            <a:chOff x="-38415" y="0"/>
            <a:chExt cx="1915160" cy="1838325"/>
          </a:xfrm>
        </p:grpSpPr>
        <p:grpSp>
          <p:nvGrpSpPr>
            <p:cNvPr id="12290" name="Group 3"/>
            <p:cNvGrpSpPr/>
            <p:nvPr/>
          </p:nvGrpSpPr>
          <p:grpSpPr>
            <a:xfrm>
              <a:off x="0" y="0"/>
              <a:ext cx="1838325" cy="1838325"/>
              <a:chOff x="0" y="0"/>
              <a:chExt cx="1838325" cy="1838325"/>
            </a:xfrm>
          </p:grpSpPr>
          <p:sp>
            <p:nvSpPr>
              <p:cNvPr id="12291" name="椭圆 3"/>
              <p:cNvSpPr/>
              <p:nvPr/>
            </p:nvSpPr>
            <p:spPr>
              <a:xfrm>
                <a:off x="0" y="0"/>
                <a:ext cx="1838325" cy="1838325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2292" name="任意多边形 14"/>
              <p:cNvSpPr/>
              <p:nvPr/>
            </p:nvSpPr>
            <p:spPr>
              <a:xfrm>
                <a:off x="208332" y="1339579"/>
                <a:ext cx="1421661" cy="417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1105" y="0"/>
                  </a:cxn>
                  <a:cxn ang="0">
                    <a:pos x="1557737" y="61476"/>
                  </a:cxn>
                  <a:cxn ang="0">
                    <a:pos x="795552" y="466726"/>
                  </a:cxn>
                  <a:cxn ang="0">
                    <a:pos x="33368" y="61476"/>
                  </a:cxn>
                  <a:cxn ang="0">
                    <a:pos x="0" y="0"/>
                  </a:cxn>
                </a:cxnLst>
                <a:pathLst>
                  <a:path w="1591105" h="466726">
                    <a:moveTo>
                      <a:pt x="0" y="0"/>
                    </a:moveTo>
                    <a:lnTo>
                      <a:pt x="1591105" y="0"/>
                    </a:lnTo>
                    <a:lnTo>
                      <a:pt x="1557737" y="61476"/>
                    </a:lnTo>
                    <a:cubicBezTo>
                      <a:pt x="1392557" y="305975"/>
                      <a:pt x="1112827" y="466726"/>
                      <a:pt x="795552" y="466726"/>
                    </a:cubicBezTo>
                    <a:cubicBezTo>
                      <a:pt x="478277" y="466726"/>
                      <a:pt x="198548" y="305975"/>
                      <a:pt x="33368" y="614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2293" name="文本框 16"/>
            <p:cNvSpPr txBox="1"/>
            <p:nvPr/>
          </p:nvSpPr>
          <p:spPr>
            <a:xfrm>
              <a:off x="-38415" y="318618"/>
              <a:ext cx="1915160" cy="706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PREPROCESS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4" name="空心弧 15"/>
          <p:cNvSpPr/>
          <p:nvPr/>
        </p:nvSpPr>
        <p:spPr>
          <a:xfrm>
            <a:off x="622300" y="1062038"/>
            <a:ext cx="2228850" cy="2228850"/>
          </a:xfrm>
          <a:custGeom>
            <a:avLst/>
            <a:gdLst/>
            <a:ahLst/>
            <a:cxnLst>
              <a:cxn ang="0">
                <a:pos x="1759759" y="2022988"/>
              </a:cxn>
              <a:cxn ang="0">
                <a:pos x="451199" y="2010012"/>
              </a:cxn>
              <a:cxn ang="0">
                <a:pos x="57151" y="762124"/>
              </a:cxn>
              <a:cxn ang="0">
                <a:pos x="1120962" y="19"/>
              </a:cxn>
              <a:cxn ang="0">
                <a:pos x="1120343" y="105598"/>
              </a:cxn>
              <a:cxn ang="0">
                <a:pos x="157318" y="795501"/>
              </a:cxn>
              <a:cxn ang="0">
                <a:pos x="514034" y="1925163"/>
              </a:cxn>
              <a:cxn ang="0">
                <a:pos x="1698620" y="1936910"/>
              </a:cxn>
              <a:cxn ang="0">
                <a:pos x="1759759" y="2022988"/>
              </a:cxn>
            </a:cxnLst>
            <a:pathLst>
              <a:path w="2228850" h="2228850">
                <a:moveTo>
                  <a:pt x="1759759" y="2022988"/>
                </a:moveTo>
                <a:cubicBezTo>
                  <a:pt x="1366688" y="2302179"/>
                  <a:pt x="838656" y="2296942"/>
                  <a:pt x="451199" y="2010012"/>
                </a:cubicBezTo>
                <a:cubicBezTo>
                  <a:pt x="63742" y="1723081"/>
                  <a:pt x="-95265" y="1219532"/>
                  <a:pt x="57151" y="762124"/>
                </a:cubicBezTo>
                <a:cubicBezTo>
                  <a:pt x="209567" y="304716"/>
                  <a:pt x="638837" y="-2809"/>
                  <a:pt x="1120962" y="19"/>
                </a:cubicBezTo>
                <a:cubicBezTo>
                  <a:pt x="1120756" y="35212"/>
                  <a:pt x="1120549" y="70405"/>
                  <a:pt x="1120343" y="105598"/>
                </a:cubicBezTo>
                <a:cubicBezTo>
                  <a:pt x="683895" y="103038"/>
                  <a:pt x="295294" y="381428"/>
                  <a:pt x="157318" y="795501"/>
                </a:cubicBezTo>
                <a:cubicBezTo>
                  <a:pt x="19342" y="1209574"/>
                  <a:pt x="163285" y="1665416"/>
                  <a:pt x="514034" y="1925163"/>
                </a:cubicBezTo>
                <a:cubicBezTo>
                  <a:pt x="864783" y="2184910"/>
                  <a:pt x="1342789" y="2189650"/>
                  <a:pt x="1698620" y="1936910"/>
                </a:cubicBezTo>
                <a:lnTo>
                  <a:pt x="1759759" y="2022988"/>
                </a:lnTo>
                <a:close/>
              </a:path>
            </a:pathLst>
          </a:custGeom>
          <a:solidFill>
            <a:srgbClr val="BFBFBF"/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2295" name="Group 8"/>
          <p:cNvGrpSpPr/>
          <p:nvPr/>
        </p:nvGrpSpPr>
        <p:grpSpPr>
          <a:xfrm>
            <a:off x="590550" y="3524250"/>
            <a:ext cx="2293938" cy="1675178"/>
            <a:chOff x="0" y="0"/>
            <a:chExt cx="2293755" cy="1676265"/>
          </a:xfrm>
        </p:grpSpPr>
        <p:sp>
          <p:nvSpPr>
            <p:cNvPr id="12296" name="文本框 19"/>
            <p:cNvSpPr txBox="1"/>
            <p:nvPr/>
          </p:nvSpPr>
          <p:spPr>
            <a:xfrm>
              <a:off x="304301" y="0"/>
              <a:ext cx="1685155" cy="275769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 PREPROCESS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97" name="矩形 20"/>
            <p:cNvSpPr/>
            <p:nvPr/>
          </p:nvSpPr>
          <p:spPr>
            <a:xfrm>
              <a:off x="0" y="314577"/>
              <a:ext cx="2293755" cy="1361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just">
                <a:lnSpc>
                  <a:spcPct val="150000"/>
                </a:lnSpc>
              </a:pP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IN THIS STEP WE CLEAN THE DATA ACCORDING TO TRAIN THE MODEL.WE TAKE THE VARIOUS STEP TO CLEAN THE DATA.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98" name="Group 11"/>
          <p:cNvGrpSpPr/>
          <p:nvPr/>
        </p:nvGrpSpPr>
        <p:grpSpPr>
          <a:xfrm>
            <a:off x="3656013" y="1257300"/>
            <a:ext cx="1838325" cy="1838325"/>
            <a:chOff x="0" y="0"/>
            <a:chExt cx="1838325" cy="1838325"/>
          </a:xfrm>
        </p:grpSpPr>
        <p:grpSp>
          <p:nvGrpSpPr>
            <p:cNvPr id="12299" name="Group 12"/>
            <p:cNvGrpSpPr/>
            <p:nvPr/>
          </p:nvGrpSpPr>
          <p:grpSpPr>
            <a:xfrm>
              <a:off x="0" y="0"/>
              <a:ext cx="1838325" cy="1838325"/>
              <a:chOff x="0" y="0"/>
              <a:chExt cx="1838325" cy="1838325"/>
            </a:xfrm>
          </p:grpSpPr>
          <p:sp>
            <p:nvSpPr>
              <p:cNvPr id="12300" name="椭圆 29"/>
              <p:cNvSpPr/>
              <p:nvPr/>
            </p:nvSpPr>
            <p:spPr>
              <a:xfrm>
                <a:off x="0" y="0"/>
                <a:ext cx="1838325" cy="1838325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2301" name="任意多边形 30"/>
              <p:cNvSpPr/>
              <p:nvPr/>
            </p:nvSpPr>
            <p:spPr>
              <a:xfrm>
                <a:off x="208332" y="1339579"/>
                <a:ext cx="1421661" cy="417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1105" y="0"/>
                  </a:cxn>
                  <a:cxn ang="0">
                    <a:pos x="1557737" y="61476"/>
                  </a:cxn>
                  <a:cxn ang="0">
                    <a:pos x="795552" y="466726"/>
                  </a:cxn>
                  <a:cxn ang="0">
                    <a:pos x="33368" y="61476"/>
                  </a:cxn>
                  <a:cxn ang="0">
                    <a:pos x="0" y="0"/>
                  </a:cxn>
                </a:cxnLst>
                <a:pathLst>
                  <a:path w="1591105" h="466726">
                    <a:moveTo>
                      <a:pt x="0" y="0"/>
                    </a:moveTo>
                    <a:lnTo>
                      <a:pt x="1591105" y="0"/>
                    </a:lnTo>
                    <a:lnTo>
                      <a:pt x="1557737" y="61476"/>
                    </a:lnTo>
                    <a:cubicBezTo>
                      <a:pt x="1392557" y="305975"/>
                      <a:pt x="1112827" y="466726"/>
                      <a:pt x="795552" y="466726"/>
                    </a:cubicBezTo>
                    <a:cubicBezTo>
                      <a:pt x="478277" y="466726"/>
                      <a:pt x="198548" y="305975"/>
                      <a:pt x="33368" y="614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2302" name="文本框 28"/>
            <p:cNvSpPr txBox="1"/>
            <p:nvPr/>
          </p:nvSpPr>
          <p:spPr>
            <a:xfrm>
              <a:off x="356870" y="318618"/>
              <a:ext cx="1124585" cy="706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TRAIN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303" name="空心弧 24"/>
          <p:cNvSpPr/>
          <p:nvPr/>
        </p:nvSpPr>
        <p:spPr>
          <a:xfrm>
            <a:off x="3460750" y="1062038"/>
            <a:ext cx="2228850" cy="2228850"/>
          </a:xfrm>
          <a:custGeom>
            <a:avLst/>
            <a:gdLst/>
            <a:ahLst/>
            <a:cxnLst>
              <a:cxn ang="0">
                <a:pos x="1192765" y="2226093"/>
              </a:cxn>
              <a:cxn ang="0">
                <a:pos x="175316" y="1714440"/>
              </a:cxn>
              <a:cxn ang="0">
                <a:pos x="138601" y="576177"/>
              </a:cxn>
              <a:cxn ang="0">
                <a:pos x="1120962" y="19"/>
              </a:cxn>
              <a:cxn ang="0">
                <a:pos x="1120343" y="105598"/>
              </a:cxn>
              <a:cxn ang="0">
                <a:pos x="231051" y="627170"/>
              </a:cxn>
              <a:cxn ang="0">
                <a:pos x="264288" y="1657594"/>
              </a:cxn>
              <a:cxn ang="0">
                <a:pos x="1185343" y="2120773"/>
              </a:cxn>
              <a:cxn ang="0">
                <a:pos x="1192765" y="2226093"/>
              </a:cxn>
            </a:cxnLst>
            <a:pathLst>
              <a:path w="2228850" h="2228850">
                <a:moveTo>
                  <a:pt x="1192765" y="2226093"/>
                </a:moveTo>
                <a:cubicBezTo>
                  <a:pt x="785496" y="2254793"/>
                  <a:pt x="395137" y="2058490"/>
                  <a:pt x="175316" y="1714440"/>
                </a:cubicBezTo>
                <a:cubicBezTo>
                  <a:pt x="-44504" y="1370390"/>
                  <a:pt x="-58591" y="933678"/>
                  <a:pt x="138601" y="576177"/>
                </a:cubicBezTo>
                <a:cubicBezTo>
                  <a:pt x="335793" y="218676"/>
                  <a:pt x="712690" y="-2376"/>
                  <a:pt x="1120962" y="19"/>
                </a:cubicBezTo>
                <a:cubicBezTo>
                  <a:pt x="1120756" y="35212"/>
                  <a:pt x="1120549" y="70405"/>
                  <a:pt x="1120343" y="105598"/>
                </a:cubicBezTo>
                <a:cubicBezTo>
                  <a:pt x="750751" y="103430"/>
                  <a:pt x="409561" y="303539"/>
                  <a:pt x="231051" y="627170"/>
                </a:cubicBezTo>
                <a:cubicBezTo>
                  <a:pt x="52541" y="950801"/>
                  <a:pt x="65293" y="1346139"/>
                  <a:pt x="264288" y="1657594"/>
                </a:cubicBezTo>
                <a:cubicBezTo>
                  <a:pt x="463282" y="1969049"/>
                  <a:pt x="816659" y="2146754"/>
                  <a:pt x="1185343" y="2120773"/>
                </a:cubicBezTo>
                <a:lnTo>
                  <a:pt x="1192765" y="2226093"/>
                </a:lnTo>
                <a:close/>
              </a:path>
            </a:pathLst>
          </a:custGeom>
          <a:solidFill>
            <a:srgbClr val="BFBFBF"/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2304" name="Group 17"/>
          <p:cNvGrpSpPr/>
          <p:nvPr/>
        </p:nvGrpSpPr>
        <p:grpSpPr>
          <a:xfrm>
            <a:off x="3429000" y="3524250"/>
            <a:ext cx="2293938" cy="1421178"/>
            <a:chOff x="0" y="0"/>
            <a:chExt cx="2293755" cy="1422100"/>
          </a:xfrm>
        </p:grpSpPr>
        <p:sp>
          <p:nvSpPr>
            <p:cNvPr id="12305" name="文本框 25"/>
            <p:cNvSpPr txBox="1"/>
            <p:nvPr/>
          </p:nvSpPr>
          <p:spPr>
            <a:xfrm>
              <a:off x="521453" y="0"/>
              <a:ext cx="1250851" cy="275769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TRAIN MODEL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6" name="矩形 26"/>
            <p:cNvSpPr/>
            <p:nvPr/>
          </p:nvSpPr>
          <p:spPr>
            <a:xfrm>
              <a:off x="0" y="314577"/>
              <a:ext cx="2293755" cy="1107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just">
                <a:lnSpc>
                  <a:spcPct val="150000"/>
                </a:lnSpc>
              </a:pP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IN THIS STEP WE SPLIT THE DATA INTO TRAINING AND TEST DATA.IN THIS CASE IT IS 80-20.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07" name="Group 20"/>
          <p:cNvGrpSpPr/>
          <p:nvPr/>
        </p:nvGrpSpPr>
        <p:grpSpPr>
          <a:xfrm>
            <a:off x="6494463" y="1257300"/>
            <a:ext cx="1838325" cy="1838325"/>
            <a:chOff x="0" y="0"/>
            <a:chExt cx="1838325" cy="1838325"/>
          </a:xfrm>
        </p:grpSpPr>
        <p:grpSp>
          <p:nvGrpSpPr>
            <p:cNvPr id="12308" name="Group 21"/>
            <p:cNvGrpSpPr/>
            <p:nvPr/>
          </p:nvGrpSpPr>
          <p:grpSpPr>
            <a:xfrm>
              <a:off x="0" y="0"/>
              <a:ext cx="1838325" cy="1838325"/>
              <a:chOff x="0" y="0"/>
              <a:chExt cx="1838325" cy="1838325"/>
            </a:xfrm>
          </p:grpSpPr>
          <p:sp>
            <p:nvSpPr>
              <p:cNvPr id="12309" name="椭圆 38"/>
              <p:cNvSpPr/>
              <p:nvPr/>
            </p:nvSpPr>
            <p:spPr>
              <a:xfrm>
                <a:off x="0" y="0"/>
                <a:ext cx="1838325" cy="1838325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2310" name="任意多边形 39"/>
              <p:cNvSpPr/>
              <p:nvPr/>
            </p:nvSpPr>
            <p:spPr>
              <a:xfrm>
                <a:off x="208332" y="1339579"/>
                <a:ext cx="1421661" cy="417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1105" y="0"/>
                  </a:cxn>
                  <a:cxn ang="0">
                    <a:pos x="1557737" y="61476"/>
                  </a:cxn>
                  <a:cxn ang="0">
                    <a:pos x="795552" y="466726"/>
                  </a:cxn>
                  <a:cxn ang="0">
                    <a:pos x="33368" y="61476"/>
                  </a:cxn>
                  <a:cxn ang="0">
                    <a:pos x="0" y="0"/>
                  </a:cxn>
                </a:cxnLst>
                <a:pathLst>
                  <a:path w="1591105" h="466726">
                    <a:moveTo>
                      <a:pt x="0" y="0"/>
                    </a:moveTo>
                    <a:lnTo>
                      <a:pt x="1591105" y="0"/>
                    </a:lnTo>
                    <a:lnTo>
                      <a:pt x="1557737" y="61476"/>
                    </a:lnTo>
                    <a:cubicBezTo>
                      <a:pt x="1392557" y="305975"/>
                      <a:pt x="1112827" y="466726"/>
                      <a:pt x="795552" y="466726"/>
                    </a:cubicBezTo>
                    <a:cubicBezTo>
                      <a:pt x="478277" y="466726"/>
                      <a:pt x="198548" y="305975"/>
                      <a:pt x="33368" y="614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2311" name="文本框 37"/>
            <p:cNvSpPr txBox="1"/>
            <p:nvPr/>
          </p:nvSpPr>
          <p:spPr>
            <a:xfrm>
              <a:off x="155894" y="318618"/>
              <a:ext cx="1526540" cy="706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EVALUATE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312" name="空心弧 33"/>
          <p:cNvSpPr/>
          <p:nvPr/>
        </p:nvSpPr>
        <p:spPr>
          <a:xfrm>
            <a:off x="6299200" y="1062038"/>
            <a:ext cx="2228850" cy="2228850"/>
          </a:xfrm>
          <a:custGeom>
            <a:avLst/>
            <a:gdLst/>
            <a:ahLst/>
            <a:cxnLst>
              <a:cxn ang="0">
                <a:pos x="2228843" y="1118252"/>
              </a:cxn>
              <a:cxn ang="0">
                <a:pos x="1536732" y="2145735"/>
              </a:cxn>
              <a:cxn ang="0">
                <a:pos x="322752" y="1898770"/>
              </a:cxn>
              <a:cxn ang="0">
                <a:pos x="87088" y="682546"/>
              </a:cxn>
              <a:cxn ang="0">
                <a:pos x="1120963" y="20"/>
              </a:cxn>
              <a:cxn ang="0">
                <a:pos x="1120343" y="105598"/>
              </a:cxn>
              <a:cxn ang="0">
                <a:pos x="184418" y="723461"/>
              </a:cxn>
              <a:cxn ang="0">
                <a:pos x="397756" y="1824460"/>
              </a:cxn>
              <a:cxn ang="0">
                <a:pos x="1496723" y="2048028"/>
              </a:cxn>
              <a:cxn ang="0">
                <a:pos x="2123264" y="1117889"/>
              </a:cxn>
              <a:cxn ang="0">
                <a:pos x="2228843" y="1118252"/>
              </a:cxn>
            </a:cxnLst>
            <a:pathLst>
              <a:path w="2228850" h="2228850">
                <a:moveTo>
                  <a:pt x="2228843" y="1118252"/>
                </a:moveTo>
                <a:cubicBezTo>
                  <a:pt x="2227294" y="1569239"/>
                  <a:pt x="1954086" y="1974834"/>
                  <a:pt x="1536732" y="2145735"/>
                </a:cubicBezTo>
                <a:cubicBezTo>
                  <a:pt x="1119378" y="2316636"/>
                  <a:pt x="640163" y="2219147"/>
                  <a:pt x="322752" y="1898770"/>
                </a:cubicBezTo>
                <a:cubicBezTo>
                  <a:pt x="5341" y="1578393"/>
                  <a:pt x="-87687" y="1098292"/>
                  <a:pt x="87088" y="682546"/>
                </a:cubicBezTo>
                <a:cubicBezTo>
                  <a:pt x="261863" y="266799"/>
                  <a:pt x="669981" y="-2626"/>
                  <a:pt x="1120963" y="20"/>
                </a:cubicBezTo>
                <a:cubicBezTo>
                  <a:pt x="1120756" y="35213"/>
                  <a:pt x="1120550" y="70405"/>
                  <a:pt x="1120343" y="105598"/>
                </a:cubicBezTo>
                <a:cubicBezTo>
                  <a:pt x="712087" y="103203"/>
                  <a:pt x="342634" y="347103"/>
                  <a:pt x="184418" y="723461"/>
                </a:cubicBezTo>
                <a:cubicBezTo>
                  <a:pt x="26202" y="1099820"/>
                  <a:pt x="110416" y="1534435"/>
                  <a:pt x="397756" y="1824460"/>
                </a:cubicBezTo>
                <a:cubicBezTo>
                  <a:pt x="685096" y="2114485"/>
                  <a:pt x="1118909" y="2202737"/>
                  <a:pt x="1496723" y="2048028"/>
                </a:cubicBezTo>
                <a:cubicBezTo>
                  <a:pt x="1874537" y="1893318"/>
                  <a:pt x="2121862" y="1526149"/>
                  <a:pt x="2123264" y="1117889"/>
                </a:cubicBezTo>
                <a:lnTo>
                  <a:pt x="2228843" y="1118252"/>
                </a:lnTo>
                <a:close/>
              </a:path>
            </a:pathLst>
          </a:custGeom>
          <a:solidFill>
            <a:srgbClr val="BFBFBF"/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2313" name="Group 26"/>
          <p:cNvGrpSpPr/>
          <p:nvPr/>
        </p:nvGrpSpPr>
        <p:grpSpPr>
          <a:xfrm>
            <a:off x="6267450" y="3524250"/>
            <a:ext cx="2293938" cy="1421178"/>
            <a:chOff x="0" y="0"/>
            <a:chExt cx="2293755" cy="1422100"/>
          </a:xfrm>
        </p:grpSpPr>
        <p:sp>
          <p:nvSpPr>
            <p:cNvPr id="12314" name="文本框 34"/>
            <p:cNvSpPr txBox="1"/>
            <p:nvPr/>
          </p:nvSpPr>
          <p:spPr>
            <a:xfrm>
              <a:off x="344303" y="0"/>
              <a:ext cx="1605151" cy="275769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EVALUATE MODEL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15" name="矩形 35"/>
            <p:cNvSpPr/>
            <p:nvPr/>
          </p:nvSpPr>
          <p:spPr>
            <a:xfrm>
              <a:off x="0" y="314577"/>
              <a:ext cx="2293755" cy="1107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just">
                <a:lnSpc>
                  <a:spcPct val="150000"/>
                </a:lnSpc>
              </a:pP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WE CHECK PERFORMANCE OF THE MODEL ACCORDING TO THE RESULT OF EVALUATION METRIX. 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Group 2"/>
          <p:cNvGrpSpPr/>
          <p:nvPr/>
        </p:nvGrpSpPr>
        <p:grpSpPr>
          <a:xfrm>
            <a:off x="0" y="3629025"/>
            <a:ext cx="8750300" cy="360363"/>
            <a:chOff x="0" y="0"/>
            <a:chExt cx="8750549" cy="360000"/>
          </a:xfrm>
        </p:grpSpPr>
        <p:sp>
          <p:nvSpPr>
            <p:cNvPr id="15362" name="矩形 28"/>
            <p:cNvSpPr/>
            <p:nvPr/>
          </p:nvSpPr>
          <p:spPr>
            <a:xfrm>
              <a:off x="0" y="0"/>
              <a:ext cx="8390549" cy="360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5363" name="直角三角形 33"/>
            <p:cNvSpPr/>
            <p:nvPr/>
          </p:nvSpPr>
          <p:spPr>
            <a:xfrm rot="10800000" flipH="1" flipV="1">
              <a:off x="8390549" y="0"/>
              <a:ext cx="360000" cy="360000"/>
            </a:xfrm>
            <a:prstGeom prst="rtTriangle">
              <a:avLst/>
            </a:prstGeom>
            <a:solidFill>
              <a:srgbClr val="111E35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5364" name="矩形 71"/>
          <p:cNvSpPr/>
          <p:nvPr/>
        </p:nvSpPr>
        <p:spPr>
          <a:xfrm flipH="1">
            <a:off x="963613" y="0"/>
            <a:ext cx="180975" cy="362902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365" name="矩形 72"/>
          <p:cNvSpPr/>
          <p:nvPr/>
        </p:nvSpPr>
        <p:spPr>
          <a:xfrm>
            <a:off x="8389938" y="3989388"/>
            <a:ext cx="360362" cy="1154112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5366" name="Group 7"/>
          <p:cNvGrpSpPr/>
          <p:nvPr/>
        </p:nvGrpSpPr>
        <p:grpSpPr>
          <a:xfrm>
            <a:off x="963613" y="3989388"/>
            <a:ext cx="8180387" cy="180975"/>
            <a:chOff x="0" y="0"/>
            <a:chExt cx="8179910" cy="180000"/>
          </a:xfrm>
        </p:grpSpPr>
        <p:sp>
          <p:nvSpPr>
            <p:cNvPr id="15367" name="直角三角形 41"/>
            <p:cNvSpPr/>
            <p:nvPr/>
          </p:nvSpPr>
          <p:spPr>
            <a:xfrm rot="10800000">
              <a:off x="0" y="0"/>
              <a:ext cx="180000" cy="18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5368" name="矩形 40"/>
            <p:cNvSpPr/>
            <p:nvPr/>
          </p:nvSpPr>
          <p:spPr>
            <a:xfrm flipH="1">
              <a:off x="179999" y="0"/>
              <a:ext cx="7999911" cy="180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5393" name="矩形 93"/>
          <p:cNvSpPr/>
          <p:nvPr/>
        </p:nvSpPr>
        <p:spPr>
          <a:xfrm>
            <a:off x="1503363" y="4283075"/>
            <a:ext cx="4572000" cy="598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2F5597"/>
                </a:solidFill>
                <a:latin typeface="微软雅黑" pitchFamily="34" charset="-122"/>
                <a:ea typeface="微软雅黑" pitchFamily="34" charset="-122"/>
              </a:rPr>
              <a:t>Please add text here, according to the need to adjust the font and font size, recommended justified form.</a:t>
            </a:r>
            <a:endParaRPr lang="zh-CN" altLang="en-US" sz="1100" dirty="0">
              <a:solidFill>
                <a:srgbClr val="2F559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19" name="矩形标注 109"/>
          <p:cNvSpPr/>
          <p:nvPr/>
        </p:nvSpPr>
        <p:spPr>
          <a:xfrm>
            <a:off x="6835775" y="-26035"/>
            <a:ext cx="2308225" cy="654050"/>
          </a:xfrm>
          <a:prstGeom prst="wedgeRectCallout">
            <a:avLst>
              <a:gd name="adj1" fmla="val -35338"/>
              <a:gd name="adj2" fmla="val 85843"/>
            </a:avLst>
          </a:prstGeom>
          <a:solidFill>
            <a:srgbClr val="203864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1400" b="1" u="sng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EVALUATION  METRIX</a:t>
            </a:r>
            <a:endParaRPr lang="en-US" altLang="zh-CN" sz="1400" b="1" u="sng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" name="Picture 1" descr="Screen Shot 2022-07-22 at 5.28.55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922020"/>
            <a:ext cx="6737985" cy="30670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482" name="文本框 14"/>
          <p:cNvSpPr txBox="1"/>
          <p:nvPr/>
        </p:nvSpPr>
        <p:spPr>
          <a:xfrm>
            <a:off x="1830388" y="230188"/>
            <a:ext cx="906462" cy="1570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6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96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3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20484" name="Group 5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20485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20486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20487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0488" name="矩形 6"/>
            <p:cNvSpPr/>
            <p:nvPr/>
          </p:nvSpPr>
          <p:spPr>
            <a:xfrm>
              <a:off x="1108720" y="157611"/>
              <a:ext cx="2934304" cy="583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PREDICTIONS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9" name="Group 10"/>
          <p:cNvGrpSpPr/>
          <p:nvPr/>
        </p:nvGrpSpPr>
        <p:grpSpPr>
          <a:xfrm>
            <a:off x="0" y="2328863"/>
            <a:ext cx="3386138" cy="577850"/>
            <a:chOff x="0" y="0"/>
            <a:chExt cx="3385877" cy="578062"/>
          </a:xfrm>
        </p:grpSpPr>
        <p:sp>
          <p:nvSpPr>
            <p:cNvPr id="20490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0491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7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7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1942</Words>
  <Application>WPS Spreadsheets</Application>
  <PresentationFormat>全屏显示(16:9)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SimSun</vt:lpstr>
      <vt:lpstr>Calibri</vt:lpstr>
      <vt:lpstr>Calibri Light</vt:lpstr>
      <vt:lpstr>微软雅黑</vt:lpstr>
      <vt:lpstr>Arial Unicode MS</vt:lpstr>
      <vt:lpstr>Helvetica Neue</vt:lpstr>
      <vt:lpstr>宋体-简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nimeshroy</cp:lastModifiedBy>
  <cp:revision>101</cp:revision>
  <dcterms:created xsi:type="dcterms:W3CDTF">2022-07-23T10:52:32Z</dcterms:created>
  <dcterms:modified xsi:type="dcterms:W3CDTF">2022-07-23T10:52:32Z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ICV">
    <vt:lpwstr>0E3D1ED0DC944F19A16F6D164F549E02</vt:lpwstr>
  </property>
</Properties>
</file>