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61" r:id="rId4"/>
  </p:sldMasterIdLst>
  <p:notesMasterIdLst>
    <p:notesMasterId r:id="rId15"/>
  </p:notesMasterIdLst>
  <p:handoutMasterIdLst>
    <p:handoutMasterId r:id="rId16"/>
  </p:handoutMasterIdLst>
  <p:sldIdLst>
    <p:sldId id="284" r:id="rId5"/>
    <p:sldId id="277" r:id="rId6"/>
    <p:sldId id="279" r:id="rId7"/>
    <p:sldId id="280" r:id="rId8"/>
    <p:sldId id="278" r:id="rId9"/>
    <p:sldId id="281" r:id="rId10"/>
    <p:sldId id="283" r:id="rId11"/>
    <p:sldId id="285" r:id="rId12"/>
    <p:sldId id="286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DA9C9-FACE-4AE5-A5B5-D6A53703CC75}" v="26" dt="2021-03-08T14:56:36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רועי" userId="23b863493f307953" providerId="LiveId" clId="{7ABDA9C9-FACE-4AE5-A5B5-D6A53703CC75}"/>
    <pc:docChg chg="undo custSel delSld modSld sldOrd">
      <pc:chgData name="רועי" userId="23b863493f307953" providerId="LiveId" clId="{7ABDA9C9-FACE-4AE5-A5B5-D6A53703CC75}" dt="2021-03-09T16:51:54.533" v="218"/>
      <pc:docMkLst>
        <pc:docMk/>
      </pc:docMkLst>
      <pc:sldChg chg="del">
        <pc:chgData name="רועי" userId="23b863493f307953" providerId="LiveId" clId="{7ABDA9C9-FACE-4AE5-A5B5-D6A53703CC75}" dt="2021-03-08T14:39:25.945" v="49" actId="47"/>
        <pc:sldMkLst>
          <pc:docMk/>
          <pc:sldMk cId="2806257027" sldId="256"/>
        </pc:sldMkLst>
      </pc:sldChg>
      <pc:sldChg chg="modSp ord">
        <pc:chgData name="רועי" userId="23b863493f307953" providerId="LiveId" clId="{7ABDA9C9-FACE-4AE5-A5B5-D6A53703CC75}" dt="2021-03-08T14:56:36.551" v="212"/>
        <pc:sldMkLst>
          <pc:docMk/>
          <pc:sldMk cId="1401741552" sldId="277"/>
        </pc:sldMkLst>
        <pc:graphicFrameChg chg="mod">
          <ac:chgData name="רועי" userId="23b863493f307953" providerId="LiveId" clId="{7ABDA9C9-FACE-4AE5-A5B5-D6A53703CC75}" dt="2021-03-08T14:56:36.551" v="212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modSp mod ord">
        <pc:chgData name="רועי" userId="23b863493f307953" providerId="LiveId" clId="{7ABDA9C9-FACE-4AE5-A5B5-D6A53703CC75}" dt="2021-03-08T14:47:59.257" v="104" actId="14100"/>
        <pc:sldMkLst>
          <pc:docMk/>
          <pc:sldMk cId="1161134588" sldId="278"/>
        </pc:sldMkLst>
        <pc:picChg chg="mod">
          <ac:chgData name="רועי" userId="23b863493f307953" providerId="LiveId" clId="{7ABDA9C9-FACE-4AE5-A5B5-D6A53703CC75}" dt="2021-03-08T14:47:59.257" v="104" actId="14100"/>
          <ac:picMkLst>
            <pc:docMk/>
            <pc:sldMk cId="1161134588" sldId="278"/>
            <ac:picMk id="4" creationId="{EC75BEBD-AF80-484D-AB69-3F1D7B4D58FA}"/>
          </ac:picMkLst>
        </pc:picChg>
      </pc:sldChg>
      <pc:sldChg chg="modSp mod">
        <pc:chgData name="רועי" userId="23b863493f307953" providerId="LiveId" clId="{7ABDA9C9-FACE-4AE5-A5B5-D6A53703CC75}" dt="2021-03-08T14:57:09.799" v="216" actId="1076"/>
        <pc:sldMkLst>
          <pc:docMk/>
          <pc:sldMk cId="3528940981" sldId="279"/>
        </pc:sldMkLst>
        <pc:spChg chg="mod">
          <ac:chgData name="רועי" userId="23b863493f307953" providerId="LiveId" clId="{7ABDA9C9-FACE-4AE5-A5B5-D6A53703CC75}" dt="2021-03-08T14:57:03.360" v="215" actId="14100"/>
          <ac:spMkLst>
            <pc:docMk/>
            <pc:sldMk cId="3528940981" sldId="279"/>
            <ac:spMk id="10" creationId="{B2727D2F-94ED-4E6C-A2DA-F28302FEE10E}"/>
          </ac:spMkLst>
        </pc:spChg>
        <pc:spChg chg="mod">
          <ac:chgData name="רועי" userId="23b863493f307953" providerId="LiveId" clId="{7ABDA9C9-FACE-4AE5-A5B5-D6A53703CC75}" dt="2021-03-08T14:56:55.825" v="213" actId="14100"/>
          <ac:spMkLst>
            <pc:docMk/>
            <pc:sldMk cId="3528940981" sldId="279"/>
            <ac:spMk id="11" creationId="{E4F77D57-1C1F-489E-B46A-1FBB729912A8}"/>
          </ac:spMkLst>
        </pc:spChg>
        <pc:spChg chg="mod">
          <ac:chgData name="רועי" userId="23b863493f307953" providerId="LiveId" clId="{7ABDA9C9-FACE-4AE5-A5B5-D6A53703CC75}" dt="2021-03-08T14:57:09.799" v="216" actId="1076"/>
          <ac:spMkLst>
            <pc:docMk/>
            <pc:sldMk cId="3528940981" sldId="279"/>
            <ac:spMk id="12" creationId="{E3C016F1-46DA-4133-899A-64E2F9CDF5BB}"/>
          </ac:spMkLst>
        </pc:spChg>
      </pc:sldChg>
      <pc:sldChg chg="modSp">
        <pc:chgData name="רועי" userId="23b863493f307953" providerId="LiveId" clId="{7ABDA9C9-FACE-4AE5-A5B5-D6A53703CC75}" dt="2021-03-08T14:45:04.835" v="94"/>
        <pc:sldMkLst>
          <pc:docMk/>
          <pc:sldMk cId="527259465" sldId="280"/>
        </pc:sldMkLst>
        <pc:picChg chg="mod">
          <ac:chgData name="רועי" userId="23b863493f307953" providerId="LiveId" clId="{7ABDA9C9-FACE-4AE5-A5B5-D6A53703CC75}" dt="2021-03-08T14:45:04.835" v="94"/>
          <ac:picMkLst>
            <pc:docMk/>
            <pc:sldMk cId="527259465" sldId="280"/>
            <ac:picMk id="4" creationId="{E6504B1B-9BC1-4E1C-B3AA-88D4388FD565}"/>
          </ac:picMkLst>
        </pc:picChg>
      </pc:sldChg>
      <pc:sldChg chg="modSp mod">
        <pc:chgData name="רועי" userId="23b863493f307953" providerId="LiveId" clId="{7ABDA9C9-FACE-4AE5-A5B5-D6A53703CC75}" dt="2021-03-08T14:54:15.300" v="211" actId="20577"/>
        <pc:sldMkLst>
          <pc:docMk/>
          <pc:sldMk cId="848458824" sldId="281"/>
        </pc:sldMkLst>
        <pc:spChg chg="mod">
          <ac:chgData name="רועי" userId="23b863493f307953" providerId="LiveId" clId="{7ABDA9C9-FACE-4AE5-A5B5-D6A53703CC75}" dt="2021-03-08T14:54:15.300" v="211" actId="20577"/>
          <ac:spMkLst>
            <pc:docMk/>
            <pc:sldMk cId="848458824" sldId="281"/>
            <ac:spMk id="3" creationId="{8065E70F-CD70-4985-9213-E6200A9307D6}"/>
          </ac:spMkLst>
        </pc:spChg>
      </pc:sldChg>
      <pc:sldChg chg="modSp mod">
        <pc:chgData name="רועי" userId="23b863493f307953" providerId="LiveId" clId="{7ABDA9C9-FACE-4AE5-A5B5-D6A53703CC75}" dt="2021-03-08T14:48:24.830" v="105" actId="2711"/>
        <pc:sldMkLst>
          <pc:docMk/>
          <pc:sldMk cId="387361901" sldId="282"/>
        </pc:sldMkLst>
        <pc:spChg chg="mod">
          <ac:chgData name="רועי" userId="23b863493f307953" providerId="LiveId" clId="{7ABDA9C9-FACE-4AE5-A5B5-D6A53703CC75}" dt="2021-03-08T14:48:24.830" v="105" actId="2711"/>
          <ac:spMkLst>
            <pc:docMk/>
            <pc:sldMk cId="387361901" sldId="282"/>
            <ac:spMk id="3" creationId="{CCD534DE-E80A-4D01-8F0A-BFC17333F5F0}"/>
          </ac:spMkLst>
        </pc:spChg>
      </pc:sldChg>
      <pc:sldChg chg="modSp mod ord">
        <pc:chgData name="רועי" userId="23b863493f307953" providerId="LiveId" clId="{7ABDA9C9-FACE-4AE5-A5B5-D6A53703CC75}" dt="2021-03-09T16:51:54.533" v="218"/>
        <pc:sldMkLst>
          <pc:docMk/>
          <pc:sldMk cId="2772874665" sldId="283"/>
        </pc:sldMkLst>
        <pc:spChg chg="mod">
          <ac:chgData name="רועי" userId="23b863493f307953" providerId="LiveId" clId="{7ABDA9C9-FACE-4AE5-A5B5-D6A53703CC75}" dt="2021-03-08T14:49:18.753" v="167" actId="20577"/>
          <ac:spMkLst>
            <pc:docMk/>
            <pc:sldMk cId="2772874665" sldId="283"/>
            <ac:spMk id="3" creationId="{8013B095-E714-465A-B984-DC1277D79464}"/>
          </ac:spMkLst>
        </pc:spChg>
      </pc:sldChg>
      <pc:sldChg chg="modSp mod ord">
        <pc:chgData name="רועי" userId="23b863493f307953" providerId="LiveId" clId="{7ABDA9C9-FACE-4AE5-A5B5-D6A53703CC75}" dt="2021-03-08T14:46:15.426" v="100" actId="2711"/>
        <pc:sldMkLst>
          <pc:docMk/>
          <pc:sldMk cId="398851043" sldId="284"/>
        </pc:sldMkLst>
        <pc:spChg chg="mod">
          <ac:chgData name="רועי" userId="23b863493f307953" providerId="LiveId" clId="{7ABDA9C9-FACE-4AE5-A5B5-D6A53703CC75}" dt="2021-03-08T14:46:10.248" v="99" actId="2711"/>
          <ac:spMkLst>
            <pc:docMk/>
            <pc:sldMk cId="398851043" sldId="284"/>
            <ac:spMk id="2" creationId="{92CFBC63-BA61-4C8E-92F8-A375DA272788}"/>
          </ac:spMkLst>
        </pc:spChg>
        <pc:spChg chg="mod">
          <ac:chgData name="רועי" userId="23b863493f307953" providerId="LiveId" clId="{7ABDA9C9-FACE-4AE5-A5B5-D6A53703CC75}" dt="2021-03-08T14:46:15.426" v="100" actId="2711"/>
          <ac:spMkLst>
            <pc:docMk/>
            <pc:sldMk cId="398851043" sldId="284"/>
            <ac:spMk id="3" creationId="{B6201A28-C731-4D5A-B3B9-2709511B4CB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25C73-1633-42F1-AB3B-7CB183E5F8B8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383F32-22E8-4F62-A3E0-BDC3D5F48992}">
      <dgm:prSet/>
      <dgm:spPr/>
      <dgm:t>
        <a:bodyPr rtlCol="1"/>
        <a:lstStyle/>
        <a:p>
          <a:pPr rtl="1">
            <a:lnSpc>
              <a:spcPct val="100000"/>
            </a:lnSpc>
            <a:defRPr cap="all"/>
          </a:pPr>
          <a:r>
            <a: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תהליך שלם</a:t>
          </a:r>
        </a:p>
      </dgm:t>
    </dgm:pt>
    <dgm:pt modelId="{A7920A2F-3244-4159-AF04-6A1D38B7B317}" type="par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00F72A-2C6D-4FDF-9C1D-CA691380EB0B}" type="sibTrans" cxnId="{C4CCE57E-E871-46D6-BAD5-880252C95D22}">
      <dgm:prSet/>
      <dgm:spPr/>
      <dgm:t>
        <a:bodyPr rtlCol="1"/>
        <a:lstStyle/>
        <a:p>
          <a:pPr rtl="1"/>
          <a:endParaRPr lang="he-IL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נה מלאכותית עם מילוי מלא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3188" custLinFactNeighborY="-245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וח עם פריטים מסומנים ב- v עם מילוי מלא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3" custLinFactNeighborY="-138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עיגול חץ עם מילוי מלא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7247475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613100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788700" y="242217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אתגר</a:t>
          </a:r>
        </a:p>
      </dsp:txBody>
      <dsp:txXfrm>
        <a:off x="6788700" y="2422173"/>
        <a:ext cx="2812500" cy="720000"/>
      </dsp:txXfrm>
    </dsp:sp>
    <dsp:sp modelId="{BCD8CDD9-0C56-4401-ADB1-8B48DAB2C96F}">
      <dsp:nvSpPr>
        <dsp:cNvPr id="0" name=""/>
        <dsp:cNvSpPr/>
      </dsp:nvSpPr>
      <dsp:spPr>
        <a:xfrm>
          <a:off x="3942787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08412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394265" y="2413979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צורך</a:t>
          </a:r>
        </a:p>
      </dsp:txBody>
      <dsp:txXfrm>
        <a:off x="3394265" y="2413979"/>
        <a:ext cx="2812500" cy="720000"/>
      </dsp:txXfrm>
    </dsp:sp>
    <dsp:sp modelId="{FF93E135-77D6-48A0-8871-9BC93D705D06}">
      <dsp:nvSpPr>
        <dsp:cNvPr id="0" name=""/>
        <dsp:cNvSpPr/>
      </dsp:nvSpPr>
      <dsp:spPr>
        <a:xfrm>
          <a:off x="638099" y="173937"/>
          <a:ext cx="1715625" cy="17156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1003724" y="539562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89662" y="2423937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ctr" defTabSz="17780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he-IL" sz="40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תהליך שלם</a:t>
          </a:r>
        </a:p>
      </dsp:txBody>
      <dsp:txXfrm>
        <a:off x="89662" y="2423937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רשימת תוויות מעגלית של סמלים"/>
  <dgm:desc val="משמש כדי להציג קטעי מידע לא רציפים או מקובצים שמלווים ברכיבים חזותיים קשורים. פועל באופן הטוב ביותר עם סמלים או תמונות קטנות עם כיתוב טקסט קצר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16416FC-43B9-4306-A456-B11DCD73D032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כ"ו/אדר/תשפ"א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FB53ADFC-ABB8-401A-BB24-33FDAFEDCEBD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04DC207-6933-4158-AE0F-AEC727BFF656}" type="datetime1">
              <a:rPr lang="he-IL" smtClean="0"/>
              <a:pPr/>
              <a:t>כ"ו/אדר/תשפ"א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B725628-3A68-42F4-BA86-9818179531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4B725628-3A68-42F4-BA86-9818179531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1B3943-1EAC-49AD-9FE1-0C76E29DC148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79933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1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605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69351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49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25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32068F-DDDE-46BE-AD92-706072D2095F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938A22A-D034-43EB-B8A3-EB25E2072578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0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9"/>
          <p:cNvSpPr>
            <a:spLocks noGrp="1"/>
          </p:cNvSpPr>
          <p:nvPr>
            <p:ph type="title"/>
          </p:nvPr>
        </p:nvSpPr>
        <p:spPr>
          <a:xfrm flipH="1">
            <a:off x="1447800" y="585216"/>
            <a:ext cx="9720072" cy="149961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 flipH="1">
            <a:off x="6412992" y="2179636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 flipH="1">
            <a:off x="641299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2" name="מציין מיקום טקסט 4">
            <a:extLst>
              <a:ext uri="{FF2B5EF4-FFF2-40B4-BE49-F238E27FC236}">
                <a16:creationId xmlns:a16="http://schemas.microsoft.com/office/drawing/2014/main" id="{2B158428-2340-46B8-B34F-B6C04ECA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451360" y="2170400"/>
            <a:ext cx="4754880" cy="822960"/>
          </a:xfrm>
        </p:spPr>
        <p:txBody>
          <a:bodyPr lIns="137160" rIns="137160" rtlCol="1" anchor="ctr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 flipH="1">
            <a:off x="1446232" y="2967788"/>
            <a:ext cx="4754880" cy="334157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9013728" y="6470704"/>
            <a:ext cx="2154143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53E1731-6014-4518-91DF-DD2EA33DFCFE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1447609" y="6470704"/>
            <a:ext cx="5901459" cy="27432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381000" y="6470704"/>
            <a:ext cx="973667" cy="2743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6B02332-4215-4042-BCB8-40382AA98902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77337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5FE9-9749-41BD-814D-7047DF7BC716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0E14D94A-A912-459F-BAC7-1B46B2FDA989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37203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66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81E4626A-FCFF-4681-A933-9F4B0F4CF0BF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2EAB6B8B-883E-424E-ADFA-26E07348072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392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C9FEC221-D197-4F57-926A-4CDBB4BF5AD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D00436D3-41D8-4B1B-9EF5-7B0E471CF269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867E5644-1E61-4311-A31E-84CB9C7AA8A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902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90EB88-C329-494B-8B0B-4F4C516259E7}" type="datetime1">
              <a:rPr lang="he-IL" noProof="0" smtClean="0"/>
              <a:t>כ"ו/אדר/תשפ"א</a:t>
            </a:fld>
            <a:endParaRPr lang="he-I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3837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53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CFBC63-BA61-4C8E-92F8-A375DA27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Proof Tool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201A28-C731-4D5A-B3B9-2709511B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0" y="2948516"/>
            <a:ext cx="2476499" cy="16234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Roy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Novich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Oren Or</a:t>
            </a:r>
            <a:endParaRPr lang="he-IL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C53915-9EEC-43E4-8E8D-C6275ED2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D534DE-E80A-4D01-8F0A-BFC17333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תוצר חדש</a:t>
            </a:r>
          </a:p>
          <a:p>
            <a:pPr algn="r" rtl="1"/>
            <a:r>
              <a:rPr lang="he-IL" sz="2800">
                <a:latin typeface="Arial" panose="020B0604020202020204" pitchFamily="34" charset="0"/>
                <a:cs typeface="Arial" panose="020B0604020202020204" pitchFamily="34" charset="0"/>
              </a:rPr>
              <a:t>המטרות הושגו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r>
              <a:rPr lang="he-IL" dirty="0"/>
              <a:t>למה?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מציין מיקום תוכן 2" descr="מציין מיקום של גרפיקת SmartArt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14510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2A53C9-73E4-423A-B409-CD5292E5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חדש?</a:t>
            </a:r>
            <a:endParaRPr lang="en-US" dirty="0"/>
          </a:p>
        </p:txBody>
      </p:sp>
      <p:sp>
        <p:nvSpPr>
          <p:cNvPr id="9" name="מציין מיקום תוכן 8">
            <a:extLst>
              <a:ext uri="{FF2B5EF4-FFF2-40B4-BE49-F238E27FC236}">
                <a16:creationId xmlns:a16="http://schemas.microsoft.com/office/drawing/2014/main" id="{6EC01989-0A82-498C-A020-69CBEE33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אליפסה 9" descr="Syntax">
            <a:extLst>
              <a:ext uri="{FF2B5EF4-FFF2-40B4-BE49-F238E27FC236}">
                <a16:creationId xmlns:a16="http://schemas.microsoft.com/office/drawing/2014/main" id="{B2727D2F-94ED-4E6C-A2DA-F28302FEE10E}"/>
              </a:ext>
            </a:extLst>
          </p:cNvPr>
          <p:cNvSpPr/>
          <p:nvPr/>
        </p:nvSpPr>
        <p:spPr>
          <a:xfrm>
            <a:off x="1866898" y="4542607"/>
            <a:ext cx="3097674" cy="1015663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אליפסה 10" descr="Syntax">
            <a:extLst>
              <a:ext uri="{FF2B5EF4-FFF2-40B4-BE49-F238E27FC236}">
                <a16:creationId xmlns:a16="http://schemas.microsoft.com/office/drawing/2014/main" id="{E4F77D57-1C1F-489E-B46A-1FBB729912A8}"/>
              </a:ext>
            </a:extLst>
          </p:cNvPr>
          <p:cNvSpPr/>
          <p:nvPr/>
        </p:nvSpPr>
        <p:spPr>
          <a:xfrm>
            <a:off x="7227426" y="4542608"/>
            <a:ext cx="3097674" cy="1015663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3C016F1-46DA-4133-899A-64E2F9CDF5BB}"/>
              </a:ext>
            </a:extLst>
          </p:cNvPr>
          <p:cNvSpPr txBox="1"/>
          <p:nvPr/>
        </p:nvSpPr>
        <p:spPr>
          <a:xfrm>
            <a:off x="5410762" y="4513214"/>
            <a:ext cx="1370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E92235B-345B-4D62-B7DA-4B0EEBE7D6FE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2800" dirty="0">
                <a:cs typeface="+mj-cs"/>
              </a:rPr>
              <a:t>פרויקטים קודמים: טבלת אמת, צורות נורמליות, גרירה סמנטית, מודלים של פסוק או קבוצה.</a:t>
            </a:r>
          </a:p>
          <a:p>
            <a:pPr algn="r" rtl="1"/>
            <a:r>
              <a:rPr lang="he-IL" sz="2800" b="1" dirty="0">
                <a:cs typeface="+mj-cs"/>
              </a:rPr>
              <a:t>התוכנה שלנו: כתיבה ובדיקת הוכחה.</a:t>
            </a:r>
            <a:endParaRPr lang="en-US" sz="28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89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12F1E0-3299-4D1D-B393-0C836CBE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מהו כלל היסק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6504B1B-9BC1-4E1C-B3AA-88D4388F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2620740"/>
            <a:ext cx="5525271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9D890F-90EC-42C2-90B1-23715FB2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הוכחה לוגית?</a:t>
            </a:r>
            <a:endParaRPr lang="en-US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EC75BEBD-AF80-484D-AB69-3F1D7B4D5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790" y="2557463"/>
            <a:ext cx="4284482" cy="36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F7DC20-F02A-48C7-917E-2E6EFD1E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זה עובד אצלנו?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65E70F-CD70-4985-9213-E6200A93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C# WPF – Visual Studio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dirty="0">
                <a:cs typeface="+mj-cs"/>
              </a:rPr>
              <a:t>פעולה אינדוקטיבית</a:t>
            </a:r>
            <a:endParaRPr lang="en-US" sz="2800" dirty="0">
              <a:cs typeface="+mj-cs"/>
            </a:endParaRPr>
          </a:p>
          <a:p>
            <a:pPr algn="r" rtl="1"/>
            <a:r>
              <a:rPr lang="he-IL" sz="2800" dirty="0">
                <a:cs typeface="+mj-cs"/>
              </a:rPr>
              <a:t>כלל היסק == אלגוריתם</a:t>
            </a:r>
            <a:endParaRPr lang="en-US" sz="2800" dirty="0">
              <a:cs typeface="+mj-cs"/>
            </a:endParaRPr>
          </a:p>
          <a:p>
            <a:pPr marL="0" indent="0" algn="r" rtl="1">
              <a:buNone/>
            </a:pPr>
            <a:endParaRPr lang="en-US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845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4B259-8EF8-43DF-BD73-9E2E03F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סרטונים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13B095-E714-465A-B984-DC1277D7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7295FC-4638-4AC8-998F-D67A5EA7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מהן היכולות?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7D20E8-B1F5-4992-8016-93218E29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r" rtl="1"/>
            <a:r>
              <a:rPr lang="he-IL" dirty="0">
                <a:cs typeface="+mj-cs"/>
              </a:rPr>
              <a:t>בניית הוכחה</a:t>
            </a:r>
          </a:p>
          <a:p>
            <a:pPr algn="r" rtl="1"/>
            <a:r>
              <a:rPr lang="he-IL" dirty="0">
                <a:cs typeface="+mj-cs"/>
              </a:rPr>
              <a:t>בדיקת הוכחה</a:t>
            </a:r>
          </a:p>
          <a:p>
            <a:pPr algn="r" rtl="1"/>
            <a:r>
              <a:rPr lang="he-IL" dirty="0">
                <a:cs typeface="+mj-cs"/>
              </a:rPr>
              <a:t>שימוש בהוכחות קודמות</a:t>
            </a:r>
          </a:p>
          <a:p>
            <a:pPr algn="r" rtl="1"/>
            <a:r>
              <a:rPr lang="he-IL" dirty="0">
                <a:cs typeface="+mj-cs"/>
              </a:rPr>
              <a:t>שמירת/טעינת הוכחה והתממשקות עם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Editor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ממשק נוח, דינאמי ואינטואיטיבי למשתמש</a:t>
            </a:r>
          </a:p>
        </p:txBody>
      </p:sp>
    </p:spTree>
    <p:extLst>
      <p:ext uri="{BB962C8B-B14F-4D97-AF65-F5344CB8AC3E}">
        <p14:creationId xmlns:p14="http://schemas.microsoft.com/office/powerpoint/2010/main" val="321274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2BCA8-7A3D-4FFB-A643-826A2DA3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אתגרים לאורך התהליך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5CF72F-D668-48B7-89EF-1FDAAC95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מימושי החוקים – הבנה כל אחד מהחוקים בצורה אלגוריתמית לצרוך מימושם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בדיקות קלט המשתמש</a:t>
            </a:r>
          </a:p>
          <a:p>
            <a:pPr algn="r" rt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graphic user interface</a:t>
            </a:r>
          </a:p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שימוש בהוכחות קודמות</a:t>
            </a:r>
          </a:p>
        </p:txBody>
      </p:sp>
    </p:spTree>
    <p:extLst>
      <p:ext uri="{BB962C8B-B14F-4D97-AF65-F5344CB8AC3E}">
        <p14:creationId xmlns:p14="http://schemas.microsoft.com/office/powerpoint/2010/main" val="2262355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288</TotalTime>
  <Words>127</Words>
  <Application>Microsoft Office PowerPoint</Application>
  <PresentationFormat>מסך רחב</PresentationFormat>
  <Paragraphs>45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arial</vt:lpstr>
      <vt:lpstr>Garamond</vt:lpstr>
      <vt:lpstr>Tahoma</vt:lpstr>
      <vt:lpstr>אורגני</vt:lpstr>
      <vt:lpstr>Logical Proof Tool</vt:lpstr>
      <vt:lpstr>למה?</vt:lpstr>
      <vt:lpstr>מה חדש?</vt:lpstr>
      <vt:lpstr>מהו כלל היסק</vt:lpstr>
      <vt:lpstr>מהי הוכחה לוגית?</vt:lpstr>
      <vt:lpstr>איך זה עובד אצלנו?</vt:lpstr>
      <vt:lpstr>סרטונים</vt:lpstr>
      <vt:lpstr>מהן היכולות?</vt:lpstr>
      <vt:lpstr>אתגרים לאורך התהליך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Proof Tool</dc:title>
  <dc:creator>רועי</dc:creator>
  <cp:lastModifiedBy>רועי</cp:lastModifiedBy>
  <cp:revision>19</cp:revision>
  <dcterms:created xsi:type="dcterms:W3CDTF">2021-03-08T14:03:05Z</dcterms:created>
  <dcterms:modified xsi:type="dcterms:W3CDTF">2021-03-10T12:34:27Z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