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DDFABB-E9B8-47A4-AA47-44875CF38AD0}">
  <a:tblStyle styleId="{EDDDFABB-E9B8-47A4-AA47-44875CF38A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c9ad7eb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c9ad7eb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c9ad7eb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c9ad7eb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c34e5225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c34e5225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c34e5225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c34e5225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71f3d3f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71f3d3f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c9ad7eb3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c9ad7eb3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9ad7eb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9ad7eb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a1fed585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a1fed585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a1fed58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a1fed58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a1fed58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a1fed58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a1fed58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a1fed58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c9ad7eb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c9ad7eb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c9ad7eb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c9ad7eb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c9ad7eb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c9ad7eb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oynozoa/Screening-apps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Screening-Apps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</a:rPr>
              <a:t>Aplikasi screening vaksinasi COVID-19</a:t>
            </a:r>
            <a:endParaRPr sz="1400">
              <a:solidFill>
                <a:srgbClr val="1155CC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3298850"/>
            <a:ext cx="85206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79">
                <a:solidFill>
                  <a:srgbClr val="6AA84F"/>
                </a:solidFill>
              </a:rPr>
              <a:t>Kelompok 7</a:t>
            </a:r>
            <a:endParaRPr sz="1879"/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" sz="1879"/>
              <a:t>Stefannov</a:t>
            </a:r>
            <a:endParaRPr sz="1879"/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" sz="1879"/>
              <a:t>M. Adisatriyo Pratama</a:t>
            </a:r>
            <a:endParaRPr sz="1879"/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" sz="1879"/>
              <a:t>Surya Asmoro</a:t>
            </a:r>
            <a:endParaRPr sz="18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44658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2100">
                <a:solidFill>
                  <a:srgbClr val="000000"/>
                </a:solidFill>
              </a:rPr>
              <a:t>GitHub:</a:t>
            </a:r>
            <a:r>
              <a:rPr lang="en" sz="2100">
                <a:solidFill>
                  <a:srgbClr val="000000"/>
                </a:solidFill>
              </a:rPr>
              <a:t> for maintaining the changing version of our app.</a:t>
            </a:r>
            <a:endParaRPr sz="2100">
              <a:solidFill>
                <a:srgbClr val="000000"/>
              </a:solidFill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2100">
                <a:solidFill>
                  <a:srgbClr val="000000"/>
                </a:solidFill>
              </a:rPr>
              <a:t>L</a:t>
            </a:r>
            <a:r>
              <a:rPr b="1" lang="en" sz="2100">
                <a:solidFill>
                  <a:srgbClr val="000000"/>
                </a:solidFill>
              </a:rPr>
              <a:t>ink: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https://github.com/roynozoa/Screening-apps</a:t>
            </a:r>
            <a:r>
              <a:rPr lang="en" sz="2100">
                <a:solidFill>
                  <a:srgbClr val="000000"/>
                </a:solidFill>
              </a:rPr>
              <a:t> 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924" y="2078877"/>
            <a:ext cx="3296800" cy="18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1013900" y="2242425"/>
            <a:ext cx="191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Microsoft Teams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438325" y="2263950"/>
            <a:ext cx="19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Trello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5966350" y="2263950"/>
            <a:ext cx="19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Line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00" y="2965825"/>
            <a:ext cx="1916700" cy="12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350" y="3316449"/>
            <a:ext cx="2296650" cy="6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5275" y="3211912"/>
            <a:ext cx="785625" cy="7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243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Pertanyaan yang diajukan untuk mengumpulkan Dataset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9450" y="2109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anda pernah terpapar covid/terdeteksi positif covid dalam 3 bulan?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anda berusia kurang dari 18 tahun?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anda seorang ibu yang sedang mengandung?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tekanan darah anda saat ini diatas 180/110 mmHg?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anda seorang ibu yang sedang menyusui?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anda sedang mengidap salah satu atau lebih penyakit kronik berikut? PPOK, Asma, Jantung, Gangguan Ginjal, penyakit hati?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anda memiliki riwayat alergi terhadap vaksin?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anda sedang menjalani terapi kangker?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anda mengidap penyakit auto imun sistemik?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anda mengidap gangguan pembekuan darah, defisiensi imun, dan atau penerima produk darah/transfusi?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anda mengidap penyakit epilepsi/ayan?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anda mendapat vaksin lain(selain covid) selama 1 bulan terakhir?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anda mengidap HIV-AIDS?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 anda berusia 60 tahun keatas?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Pengumpulan Data Set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Dataset dikumpulkan dari 100 orang responden Menggunakan Form dan Google Spread Sheet.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52050" y="387725"/>
            <a:ext cx="81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rgbClr val="E69138"/>
                </a:solidFill>
              </a:rPr>
              <a:t>Deskripsi Projek</a:t>
            </a:r>
            <a:endParaRPr b="1" sz="3420">
              <a:solidFill>
                <a:srgbClr val="E69138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40425" y="1498150"/>
            <a:ext cx="7881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Aplikasi yang dapat menentukan apakah seseorang </a:t>
            </a:r>
            <a:r>
              <a:rPr b="1" lang="en" sz="2300">
                <a:solidFill>
                  <a:srgbClr val="3C78D8"/>
                </a:solidFill>
              </a:rPr>
              <a:t>boleh</a:t>
            </a:r>
            <a:r>
              <a:rPr lang="en" sz="2300">
                <a:solidFill>
                  <a:srgbClr val="3C78D8"/>
                </a:solidFill>
              </a:rPr>
              <a:t> </a:t>
            </a:r>
            <a:r>
              <a:rPr lang="en" sz="2300"/>
              <a:t>mendapatkan </a:t>
            </a:r>
            <a:r>
              <a:rPr b="1" lang="en" sz="2300">
                <a:solidFill>
                  <a:srgbClr val="CC0000"/>
                </a:solidFill>
              </a:rPr>
              <a:t>vaksin COVID-19</a:t>
            </a:r>
            <a:r>
              <a:rPr lang="en" sz="2300"/>
              <a:t> atau belum berdasarkan </a:t>
            </a:r>
            <a:r>
              <a:rPr b="1" lang="en" sz="2300">
                <a:solidFill>
                  <a:srgbClr val="E69138"/>
                </a:solidFill>
              </a:rPr>
              <a:t>data riwayat penyakit</a:t>
            </a:r>
            <a:r>
              <a:rPr lang="en" sz="2300">
                <a:solidFill>
                  <a:srgbClr val="E69138"/>
                </a:solidFill>
              </a:rPr>
              <a:t>.</a:t>
            </a:r>
            <a:endParaRPr sz="2300">
              <a:solidFill>
                <a:srgbClr val="E69138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Aplikasi berbentuk </a:t>
            </a:r>
            <a:r>
              <a:rPr b="1" lang="en" sz="2300">
                <a:solidFill>
                  <a:srgbClr val="6AA84F"/>
                </a:solidFill>
              </a:rPr>
              <a:t>web</a:t>
            </a:r>
            <a:r>
              <a:rPr lang="en" sz="2300"/>
              <a:t> yang dapat diakses melalui internet.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Aplikasi ini menerapkan metode </a:t>
            </a:r>
            <a:r>
              <a:rPr b="1" lang="en" sz="2300">
                <a:solidFill>
                  <a:srgbClr val="E69138"/>
                </a:solidFill>
              </a:rPr>
              <a:t>Machine Learning</a:t>
            </a:r>
            <a:endParaRPr b="1" sz="2300">
              <a:solidFill>
                <a:srgbClr val="E691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52050" y="387725"/>
            <a:ext cx="81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rgbClr val="E69138"/>
                </a:solidFill>
              </a:rPr>
              <a:t>Team Members and Roles</a:t>
            </a:r>
            <a:endParaRPr b="1" sz="3420">
              <a:solidFill>
                <a:srgbClr val="E69138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40425" y="1498150"/>
            <a:ext cx="78819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Muhammad Adisatriyo P :</a:t>
            </a:r>
            <a:endParaRPr sz="23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Project Management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Build ML model</a:t>
            </a:r>
            <a:endParaRPr sz="15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Surya Asmoro:</a:t>
            </a:r>
            <a:endParaRPr sz="23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Gather Data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Cleaning Data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Software Testing</a:t>
            </a:r>
            <a:endParaRPr sz="15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Stefannov:</a:t>
            </a:r>
            <a:endParaRPr sz="23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Gather Data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Cleaning Data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Software Testing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90900" y="13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solidFill>
                  <a:srgbClr val="A64D79"/>
                </a:solidFill>
              </a:rPr>
              <a:t>Timeline Project</a:t>
            </a:r>
            <a:endParaRPr sz="274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40">
              <a:solidFill>
                <a:srgbClr val="A64D79"/>
              </a:solidFill>
            </a:endParaRPr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190900" y="784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{EDDDFABB-E9B8-47A4-AA47-44875CF38AD0}</a:tableStyleId>
              </a:tblPr>
              <a:tblGrid>
                <a:gridCol w="973575"/>
                <a:gridCol w="973575"/>
                <a:gridCol w="973575"/>
                <a:gridCol w="973575"/>
                <a:gridCol w="973575"/>
                <a:gridCol w="973575"/>
                <a:gridCol w="973575"/>
                <a:gridCol w="973575"/>
                <a:gridCol w="973575"/>
              </a:tblGrid>
              <a:tr h="51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D9EEB"/>
                          </a:solidFill>
                        </a:rPr>
                        <a:t>Fase/Minggu Ke-</a:t>
                      </a:r>
                      <a:endParaRPr b="1" sz="1200"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E06666"/>
                          </a:solidFill>
                        </a:rPr>
                        <a:t>1</a:t>
                      </a:r>
                      <a:endParaRPr b="1" sz="17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E06666"/>
                          </a:solidFill>
                        </a:rPr>
                        <a:t>2</a:t>
                      </a:r>
                      <a:endParaRPr b="1" sz="17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E06666"/>
                          </a:solidFill>
                        </a:rPr>
                        <a:t>3</a:t>
                      </a:r>
                      <a:endParaRPr b="1" sz="17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E06666"/>
                          </a:solidFill>
                        </a:rPr>
                        <a:t>4</a:t>
                      </a:r>
                      <a:endParaRPr b="1" sz="17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E06666"/>
                          </a:solidFill>
                        </a:rPr>
                        <a:t>5</a:t>
                      </a:r>
                      <a:endParaRPr b="1" sz="17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E06666"/>
                          </a:solidFill>
                        </a:rPr>
                        <a:t>6</a:t>
                      </a:r>
                      <a:endParaRPr b="1" sz="17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E06666"/>
                          </a:solidFill>
                        </a:rPr>
                        <a:t>7</a:t>
                      </a:r>
                      <a:endParaRPr b="1" sz="17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E06666"/>
                          </a:solidFill>
                        </a:rPr>
                        <a:t>8</a:t>
                      </a:r>
                      <a:endParaRPr b="1" sz="17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6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8E7CC3"/>
                          </a:solidFill>
                        </a:rPr>
                        <a:t>I</a:t>
                      </a:r>
                      <a:endParaRPr b="1" sz="1800">
                        <a:solidFill>
                          <a:srgbClr val="8E7CC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B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rainstorm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Ngumpulin data dan preparation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Mengolah data dan evaluasi data.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03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8E7CC3"/>
                          </a:solidFill>
                        </a:rPr>
                        <a:t>II</a:t>
                      </a:r>
                      <a:endParaRPr b="1" sz="1800">
                        <a:solidFill>
                          <a:srgbClr val="8E7CC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Membangun model Machine Learning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Testing dan Evaluasi Model Machine Learning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9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8E7CC3"/>
                          </a:solidFill>
                        </a:rPr>
                        <a:t>III</a:t>
                      </a:r>
                      <a:endParaRPr b="1" sz="1800">
                        <a:solidFill>
                          <a:srgbClr val="8E7CC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Membangun Aplikasi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Testing dan evaluasi Aplikasi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6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8E7CC3"/>
                          </a:solidFill>
                        </a:rPr>
                        <a:t>IV</a:t>
                      </a:r>
                      <a:endParaRPr b="1" sz="1800">
                        <a:solidFill>
                          <a:srgbClr val="8E7CC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Release/Evaluasi dan maintenance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501" y="1335800"/>
            <a:ext cx="2471875" cy="24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1969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chemeClr val="dk1"/>
                </a:solidFill>
              </a:rPr>
              <a:t>Tools</a:t>
            </a:r>
            <a:endParaRPr b="1" sz="3420">
              <a:solidFill>
                <a:schemeClr val="dk1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7650" y="2707950"/>
            <a:ext cx="38424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Programming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14075" y="2242425"/>
            <a:ext cx="3937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: One of the popular programming language specially for build a Machine Learning model with some choices of ML library API such as Scikit-Learn, TensorFlow, and Keras.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29450" y="3660325"/>
            <a:ext cx="393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Google Colab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: To share the code with the team.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350" y="1853850"/>
            <a:ext cx="1069375" cy="10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875" y="3123063"/>
            <a:ext cx="1039125" cy="10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0275" y="1987387"/>
            <a:ext cx="1490334" cy="8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6">
            <a:alphaModFix/>
          </a:blip>
          <a:srcRect b="0" l="19565" r="18164" t="0"/>
          <a:stretch/>
        </p:blipFill>
        <p:spPr>
          <a:xfrm>
            <a:off x="5475387" y="3039125"/>
            <a:ext cx="1243299" cy="11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Framework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814075" y="2242425"/>
            <a:ext cx="3951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Streamlit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 One of the popular web app framework which based on python for Machine Learning or Data Science project with cool data visualization.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700" y="2411325"/>
            <a:ext cx="3540551" cy="9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35778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Google Cloud Platform</a:t>
            </a:r>
            <a:r>
              <a:rPr lang="en" sz="1600">
                <a:solidFill>
                  <a:srgbClr val="000000"/>
                </a:solidFill>
              </a:rPr>
              <a:t>: One of the biggest Cloud Computing services that can hold our static web data to be deployed.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600" y="2158250"/>
            <a:ext cx="4428650" cy="6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675" y="3270054"/>
            <a:ext cx="3938501" cy="164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