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08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083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845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4513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077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933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3606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9687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4991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9489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305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822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7523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438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9935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33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90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243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8627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54703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0653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337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5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91325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7857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4941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8821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294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92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3007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66899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92749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99236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3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00153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74422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9256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70490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70735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03340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25790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02612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41543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4582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135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96024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99740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310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15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847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694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6811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71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216254E-C05C-427A-B67D-3F3710705AB5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241349-3B09-4F57-A0F1-3051D53A10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0473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EC87-7019-48EF-B37C-DA4BB0237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567" y="868960"/>
            <a:ext cx="8825658" cy="238596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HAK</a:t>
            </a:r>
            <a:br>
              <a:rPr lang="en-US" sz="4800" dirty="0"/>
            </a:br>
            <a:r>
              <a:rPr lang="en-US" sz="4800" dirty="0"/>
              <a:t>DAN </a:t>
            </a:r>
            <a:br>
              <a:rPr lang="en-US" sz="4800"/>
            </a:br>
            <a:r>
              <a:rPr lang="en-US" sz="4800"/>
              <a:t>KEWAJIBAN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46411-9688-482D-8D86-13D0E3EBF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567" y="3422708"/>
            <a:ext cx="8825658" cy="22160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KELOMPOK 1:</a:t>
            </a:r>
          </a:p>
          <a:p>
            <a:pPr algn="ctr"/>
            <a:r>
              <a:rPr lang="en-US" dirty="0"/>
              <a:t>ALEX </a:t>
            </a:r>
          </a:p>
          <a:p>
            <a:pPr algn="ctr"/>
            <a:r>
              <a:rPr lang="en-US" dirty="0"/>
              <a:t>ARQAM </a:t>
            </a:r>
          </a:p>
          <a:p>
            <a:pPr algn="ctr"/>
            <a:r>
              <a:rPr lang="en-US" dirty="0"/>
              <a:t>ANGEL</a:t>
            </a:r>
          </a:p>
          <a:p>
            <a:pPr algn="ctr"/>
            <a:r>
              <a:rPr lang="en-US" dirty="0"/>
              <a:t>ANGGI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3472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EA92-E7BB-47C0-A9B8-97136DBC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Hakikat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negara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9388-F16B-43A7-BA5A-4DE315B9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Makna</a:t>
            </a:r>
            <a:r>
              <a:rPr lang="en-US" sz="1800" dirty="0"/>
              <a:t> </a:t>
            </a:r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warga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yang </a:t>
            </a:r>
            <a:r>
              <a:rPr lang="en-US" sz="1800" dirty="0" err="1"/>
              <a:t>harus</a:t>
            </a:r>
            <a:r>
              <a:rPr lang="en-US" sz="1800" dirty="0"/>
              <a:t> kalian </a:t>
            </a:r>
            <a:r>
              <a:rPr lang="en-US" sz="1800" dirty="0" err="1"/>
              <a:t>peroleh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dapatkan.hak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berbentuk</a:t>
            </a:r>
            <a:r>
              <a:rPr lang="en-US" sz="1800" dirty="0"/>
              <a:t> </a:t>
            </a:r>
            <a:r>
              <a:rPr lang="en-US" sz="1800" dirty="0" err="1"/>
              <a:t>kewenangan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kekuasaan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sesuatu.hak</a:t>
            </a:r>
            <a:r>
              <a:rPr lang="en-US" sz="1800" dirty="0"/>
              <a:t> yang </a:t>
            </a:r>
            <a:r>
              <a:rPr lang="en-US" sz="1800" dirty="0" err="1"/>
              <a:t>diperoleh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akibat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dilaksanakannya</a:t>
            </a:r>
            <a:r>
              <a:rPr lang="en-US" sz="1800" dirty="0"/>
              <a:t> </a:t>
            </a:r>
            <a:r>
              <a:rPr lang="en-US" sz="1800" dirty="0" err="1"/>
              <a:t>kewajiban</a:t>
            </a:r>
            <a:endParaRPr lang="en-US" sz="1800" dirty="0"/>
          </a:p>
          <a:p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asasi</a:t>
            </a:r>
            <a:r>
              <a:rPr lang="en-US" sz="1800" dirty="0"/>
              <a:t> </a:t>
            </a:r>
            <a:r>
              <a:rPr lang="en-US" sz="1800" dirty="0" err="1"/>
              <a:t>manusiaadalah</a:t>
            </a:r>
            <a:r>
              <a:rPr lang="en-US" sz="1800" dirty="0"/>
              <a:t> </a:t>
            </a:r>
            <a:r>
              <a:rPr lang="en-US" sz="1800" dirty="0" err="1"/>
              <a:t>hak</a:t>
            </a:r>
            <a:r>
              <a:rPr lang="en-US" sz="1800" dirty="0"/>
              <a:t> yang </a:t>
            </a:r>
            <a:r>
              <a:rPr lang="en-US" sz="1800" dirty="0" err="1"/>
              <a:t>melekat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diri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pribadi</a:t>
            </a:r>
            <a:r>
              <a:rPr lang="en-US" sz="1800" dirty="0"/>
              <a:t> </a:t>
            </a:r>
            <a:r>
              <a:rPr lang="en-US" sz="1800" dirty="0" err="1"/>
              <a:t>manusia,karena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asasi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berbeda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pengertian</a:t>
            </a:r>
            <a:r>
              <a:rPr lang="en-US" sz="1800" dirty="0"/>
              <a:t> </a:t>
            </a:r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warga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endParaRPr lang="en-US" sz="1800" dirty="0"/>
          </a:p>
          <a:p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asasi</a:t>
            </a:r>
            <a:r>
              <a:rPr lang="en-US" sz="1800" dirty="0"/>
              <a:t> </a:t>
            </a:r>
            <a:r>
              <a:rPr lang="en-US" sz="1800" dirty="0" err="1"/>
              <a:t>sifatnya</a:t>
            </a:r>
            <a:r>
              <a:rPr lang="en-US" sz="1800" dirty="0"/>
              <a:t> </a:t>
            </a:r>
            <a:r>
              <a:rPr lang="en-US" sz="1800" dirty="0" err="1"/>
              <a:t>universal,tidak</a:t>
            </a:r>
            <a:r>
              <a:rPr lang="en-US" sz="1800" dirty="0"/>
              <a:t> </a:t>
            </a:r>
            <a:r>
              <a:rPr lang="en-US" sz="1800" dirty="0" err="1"/>
              <a:t>terpengaruh</a:t>
            </a:r>
            <a:r>
              <a:rPr lang="en-US" sz="1800" dirty="0"/>
              <a:t> status </a:t>
            </a:r>
            <a:r>
              <a:rPr lang="en-US" sz="1800" dirty="0" err="1"/>
              <a:t>kewarganegaraan</a:t>
            </a:r>
            <a:r>
              <a:rPr lang="en-US" sz="1800" dirty="0"/>
              <a:t> </a:t>
            </a:r>
            <a:r>
              <a:rPr lang="en-US" sz="1800" dirty="0" err="1"/>
              <a:t>seseorang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umun</a:t>
            </a:r>
            <a:r>
              <a:rPr lang="en-US" sz="1800" dirty="0"/>
              <a:t> </a:t>
            </a:r>
            <a:r>
              <a:rPr lang="en-US" sz="1800" dirty="0" err="1"/>
              <a:t>jaminan</a:t>
            </a:r>
            <a:r>
              <a:rPr lang="en-US" sz="1800" dirty="0"/>
              <a:t> </a:t>
            </a:r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warga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 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konstitusional</a:t>
            </a:r>
            <a:r>
              <a:rPr lang="en-US" sz="1800" dirty="0"/>
              <a:t> di </a:t>
            </a:r>
            <a:r>
              <a:rPr lang="en-US" sz="1800" dirty="0" err="1"/>
              <a:t>atur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pasal</a:t>
            </a:r>
            <a:r>
              <a:rPr lang="en-US" sz="1800" dirty="0"/>
              <a:t> 27 </a:t>
            </a:r>
            <a:r>
              <a:rPr lang="en-US" sz="1800" dirty="0" err="1"/>
              <a:t>sampai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pasal34</a:t>
            </a:r>
          </a:p>
          <a:p>
            <a:endParaRPr lang="en-US" sz="1800" dirty="0"/>
          </a:p>
          <a:p>
            <a:pPr marL="0" indent="0">
              <a:buNone/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21295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2B9D-4A44-4010-9173-FADDAA1F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6119-A16E-416E-A8D7-1BEBDA593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Hak</a:t>
            </a:r>
            <a:r>
              <a:rPr lang="en-US" sz="2000" dirty="0"/>
              <a:t> </a:t>
            </a:r>
            <a:r>
              <a:rPr lang="en-US" sz="2000" dirty="0" err="1"/>
              <a:t>asasi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yang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berlakusebagai</a:t>
            </a:r>
            <a:r>
              <a:rPr lang="en-US" sz="2000" dirty="0"/>
              <a:t> </a:t>
            </a:r>
            <a:r>
              <a:rPr lang="en-US" sz="2000" dirty="0" err="1"/>
              <a:t>hak</a:t>
            </a:r>
            <a:r>
              <a:rPr lang="en-US" sz="2000" dirty="0"/>
              <a:t> </a:t>
            </a:r>
            <a:r>
              <a:rPr lang="en-US" sz="2000" dirty="0" err="1"/>
              <a:t>konstitusional</a:t>
            </a:r>
            <a:r>
              <a:rPr lang="en-US" sz="2000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err="1"/>
              <a:t>Hak</a:t>
            </a:r>
            <a:r>
              <a:rPr lang="en-US" sz="1600" dirty="0"/>
              <a:t> yang </a:t>
            </a:r>
            <a:r>
              <a:rPr lang="en-US" sz="1600" dirty="0" err="1"/>
              <a:t>tercantumdalam</a:t>
            </a:r>
            <a:r>
              <a:rPr lang="en-US" sz="1600" dirty="0"/>
              <a:t> </a:t>
            </a:r>
            <a:r>
              <a:rPr lang="en-US" sz="1600" dirty="0" err="1"/>
              <a:t>pasal</a:t>
            </a:r>
            <a:r>
              <a:rPr lang="en-US" sz="1600" dirty="0"/>
              <a:t> 28ayat 3 </a:t>
            </a:r>
            <a:r>
              <a:rPr lang="en-US" sz="1600" dirty="0" err="1"/>
              <a:t>menyatakan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warga</a:t>
            </a:r>
            <a:r>
              <a:rPr lang="en-US" sz="1600" dirty="0"/>
              <a:t> </a:t>
            </a:r>
            <a:r>
              <a:rPr lang="en-US" sz="1600" dirty="0" err="1"/>
              <a:t>negara</a:t>
            </a:r>
            <a:r>
              <a:rPr lang="en-US" sz="1600" dirty="0"/>
              <a:t> </a:t>
            </a:r>
            <a:r>
              <a:rPr lang="en-US" sz="1600" dirty="0" err="1"/>
              <a:t>berhak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kesempatan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err="1"/>
              <a:t>Pasal</a:t>
            </a:r>
            <a:r>
              <a:rPr lang="en-US" sz="1600" dirty="0"/>
              <a:t> 27ayat 2,tiap </a:t>
            </a:r>
            <a:r>
              <a:rPr lang="en-US" sz="1600" dirty="0" err="1"/>
              <a:t>tiap</a:t>
            </a:r>
            <a:r>
              <a:rPr lang="en-US" sz="1600" dirty="0"/>
              <a:t> </a:t>
            </a:r>
            <a:r>
              <a:rPr lang="en-US" sz="1600" dirty="0" err="1"/>
              <a:t>warga</a:t>
            </a:r>
            <a:r>
              <a:rPr lang="en-US" sz="1600" dirty="0"/>
              <a:t> </a:t>
            </a:r>
            <a:r>
              <a:rPr lang="en-US" sz="1600" dirty="0" err="1"/>
              <a:t>negara</a:t>
            </a:r>
            <a:r>
              <a:rPr lang="en-US" sz="1600" dirty="0"/>
              <a:t> </a:t>
            </a:r>
            <a:r>
              <a:rPr lang="en-US" sz="1600" dirty="0" err="1"/>
              <a:t>berhak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pekerjaan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penghidupan</a:t>
            </a:r>
            <a:r>
              <a:rPr lang="en-US" sz="1600" dirty="0"/>
              <a:t> yang </a:t>
            </a:r>
            <a:r>
              <a:rPr lang="en-US" sz="1600" dirty="0" err="1"/>
              <a:t>layak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kemanusiaan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err="1"/>
              <a:t>Pasal</a:t>
            </a:r>
            <a:r>
              <a:rPr lang="en-US" sz="1600" dirty="0"/>
              <a:t> 27ayat 3,setiap </a:t>
            </a:r>
            <a:r>
              <a:rPr lang="en-US" sz="1600" dirty="0" err="1"/>
              <a:t>warga</a:t>
            </a:r>
            <a:r>
              <a:rPr lang="en-US" sz="1600" dirty="0"/>
              <a:t> </a:t>
            </a:r>
            <a:r>
              <a:rPr lang="en-US" sz="1600" dirty="0" err="1"/>
              <a:t>negara</a:t>
            </a:r>
            <a:r>
              <a:rPr lang="en-US" sz="1600" dirty="0"/>
              <a:t> </a:t>
            </a:r>
            <a:r>
              <a:rPr lang="en-US" sz="1600" dirty="0" err="1"/>
              <a:t>berhak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wajib</a:t>
            </a:r>
            <a:r>
              <a:rPr lang="en-US" sz="1600" dirty="0"/>
              <a:t> </a:t>
            </a:r>
            <a:r>
              <a:rPr lang="en-US" sz="1600" dirty="0" err="1"/>
              <a:t>ikut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pembelaan</a:t>
            </a:r>
            <a:r>
              <a:rPr lang="en-US" sz="1600" dirty="0"/>
              <a:t> </a:t>
            </a:r>
            <a:r>
              <a:rPr lang="en-US" sz="1600" dirty="0" err="1"/>
              <a:t>negara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Pasal30ayat ,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warga</a:t>
            </a:r>
            <a:r>
              <a:rPr lang="en-US" sz="1600" dirty="0"/>
              <a:t> </a:t>
            </a:r>
            <a:r>
              <a:rPr lang="en-US" sz="1600" dirty="0" err="1"/>
              <a:t>negaraikut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usha</a:t>
            </a:r>
            <a:r>
              <a:rPr lang="en-US" sz="1600" dirty="0"/>
              <a:t> </a:t>
            </a:r>
            <a:r>
              <a:rPr lang="en-US" sz="1600" dirty="0" err="1"/>
              <a:t>pertahanan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keamanan</a:t>
            </a:r>
            <a:r>
              <a:rPr lang="en-US" sz="1600" dirty="0"/>
              <a:t> </a:t>
            </a:r>
            <a:r>
              <a:rPr lang="en-US" sz="1600" dirty="0" err="1"/>
              <a:t>negara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Pasal31ayat 1,setiap </a:t>
            </a:r>
            <a:r>
              <a:rPr lang="en-US" sz="1600" dirty="0" err="1"/>
              <a:t>warga</a:t>
            </a:r>
            <a:r>
              <a:rPr lang="en-US" sz="1600" dirty="0"/>
              <a:t> </a:t>
            </a:r>
            <a:r>
              <a:rPr lang="en-US" sz="1600" dirty="0" err="1"/>
              <a:t>negaramendapat</a:t>
            </a:r>
            <a:r>
              <a:rPr lang="en-US" sz="1600" dirty="0"/>
              <a:t> </a:t>
            </a:r>
            <a:r>
              <a:rPr lang="en-US" sz="1600" dirty="0" err="1"/>
              <a:t>pendidikan</a:t>
            </a: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5269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176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Century Gothic</vt:lpstr>
      <vt:lpstr>Garamond</vt:lpstr>
      <vt:lpstr>Wingdings</vt:lpstr>
      <vt:lpstr>Wingdings 3</vt:lpstr>
      <vt:lpstr>Ion</vt:lpstr>
      <vt:lpstr>Organic</vt:lpstr>
      <vt:lpstr>Slice</vt:lpstr>
      <vt:lpstr>HAK DAN  KEWAJIBAN</vt:lpstr>
      <vt:lpstr>Hakikat hak dan kewajiban warga negara</vt:lpstr>
      <vt:lpstr>Hak warga negara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HAK  DAN  KEWAJIBAN</dc:title>
  <dc:creator>1672013 BRYAN</dc:creator>
  <cp:lastModifiedBy>1672013 BRYAN</cp:lastModifiedBy>
  <cp:revision>3</cp:revision>
  <dcterms:created xsi:type="dcterms:W3CDTF">2018-05-31T08:14:07Z</dcterms:created>
  <dcterms:modified xsi:type="dcterms:W3CDTF">2018-05-31T08:40:46Z</dcterms:modified>
</cp:coreProperties>
</file>