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E9F70-1D02-2DE3-1DCD-79E184012C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40F6C7-DDB5-AE19-80E5-10882D8FE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D6440-C775-D3FF-1D92-BF54CB825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DAEA1-89DE-4965-9F3E-98694763C363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E9A0E-0438-0775-F69C-F4CB6E47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A894F-D5FF-CB23-4CB8-87F9D6092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E8A22-E8FD-4536-A670-D278710CFA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4037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D5DF2-1475-8100-B617-458228220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5281DC-33AA-945B-4886-DCC1FFC323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56ED4-453D-1142-778E-933B1B954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DAEA1-89DE-4965-9F3E-98694763C363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4BA8B-D8B2-C2F2-5EEF-E04D9BB61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9D1BC-F94A-C6E5-7D75-AD0A7E58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E8A22-E8FD-4536-A670-D278710CFA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3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D3E70F-CEE1-A4F9-A7BE-06D99E1870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8F9B10-92D9-4193-C99E-C6D0BF8AC3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0FC4D-BC53-3B5C-4538-E9D197F52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DAEA1-89DE-4965-9F3E-98694763C363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D16F3-7B7F-D1AF-973B-AFAE5E702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D5EFA-D297-75C8-96DC-F3B577ADE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E8A22-E8FD-4536-A670-D278710CFA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4741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4CB3A-BCCD-566F-C58A-17784D6B3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37120-31FC-E5F2-3DAA-C2F7C0713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7CA41-63AB-920E-708E-82D243C4A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DAEA1-89DE-4965-9F3E-98694763C363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2AEBB-097D-061D-5B62-3C3DF7FD5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869A7-AD40-6DD4-980A-2B2E47C1B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E8A22-E8FD-4536-A670-D278710CFA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137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F1669-463B-E307-0007-6B1D24E8A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C3D32-55C8-504E-7324-E07AECF54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C3D2E-64F2-578D-4F94-7758F95E2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DAEA1-89DE-4965-9F3E-98694763C363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3B315-1823-A21A-5304-404449E66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3D3DB-2C2E-77C6-C1B8-94400ED21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E8A22-E8FD-4536-A670-D278710CFA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7198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AF6D7-08DB-E234-A980-D18B175C5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C7D77-7ECF-EBBD-5C48-04C6EBE4E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34696C-E31B-4CC3-FD6D-687ED0372F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F6396-4B0A-7621-DA24-517B2F009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DAEA1-89DE-4965-9F3E-98694763C363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3F725-24BF-BF7B-3397-A56742641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337048-FADE-6199-0959-EDA82FFAA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E8A22-E8FD-4536-A670-D278710CFA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5894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09641-A850-EC7E-2425-E1E155F1C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D0CE1-F013-5D8B-A369-898B3B861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C55B43-294E-9A24-A22E-0D61EA532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38F60D-7469-1CE9-B992-3383BC5CD3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6135D1-1C4C-D629-4944-A7CC7FEFC7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0C6070-CD88-F0DF-1791-2B3B04A4A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DAEA1-89DE-4965-9F3E-98694763C363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EB34F-F441-FA38-DA68-7361D22F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9F81D5-6832-AFD8-E6D9-8623DBB2B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E8A22-E8FD-4536-A670-D278710CFA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1588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21506-34A4-AEC0-1A13-707152C97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51F722-2D4D-43BA-5C57-E396B5182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DAEA1-89DE-4965-9F3E-98694763C363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1315FB-89DB-4C56-5304-0CF2F006F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D46127-F3CC-1B4D-A1BC-A22109203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E8A22-E8FD-4536-A670-D278710CFA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0879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06544D-BAFE-8C30-22D7-94C0DE4BD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DAEA1-89DE-4965-9F3E-98694763C363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147A25-45BD-C8E0-F027-0BCC7255D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0403F-A73D-D57D-9ED6-A7392BD0F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E8A22-E8FD-4536-A670-D278710CFA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0906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D8647-910C-C84D-E513-9D4869ED4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916F9-674D-31BA-84F3-E28BF5158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6C6E1E-4AD4-81F6-869A-EC073803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82E10-6253-DE85-6D84-60DDE789C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DAEA1-89DE-4965-9F3E-98694763C363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46CD14-7EF7-854D-5D6A-571040AE8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0D3B26-63A3-57EF-5B22-15C1025BB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E8A22-E8FD-4536-A670-D278710CFA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1647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5F450-AEE5-C920-DBC9-8FCE6A028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953703-1A4E-DA25-AA8D-E2098F732F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8317C8-D31B-847E-81A3-835880BC0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98260-2ECD-3603-6A39-05A7D2DA0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DAEA1-89DE-4965-9F3E-98694763C363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8D269-D749-2E5D-0A73-79BD25023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1A282D-7CA5-CF58-342C-CFF603FBF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E8A22-E8FD-4536-A670-D278710CFA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4516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D06AF3-17CB-1A61-A024-DAA871949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F8381-0ED5-7602-6DC2-69C45C856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9E6BA-F68B-9E0F-6D3E-2023329D3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DAEA1-89DE-4965-9F3E-98694763C363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85F55-4567-9CAA-FED6-FED8BEC06A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032BC-46C2-E96D-45CD-D1C1BD6EDE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E8A22-E8FD-4536-A670-D278710CFA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398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4588E-84D5-8C64-7C86-6C6CB345A0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7E5ED4-A061-9E20-12F1-EABBC6FBFE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4468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Piyush Kumar Roy</dc:creator>
  <cp:lastModifiedBy>Piyush Kumar Roy</cp:lastModifiedBy>
  <cp:revision>1</cp:revision>
  <dcterms:created xsi:type="dcterms:W3CDTF">2024-09-21T06:31:30Z</dcterms:created>
  <dcterms:modified xsi:type="dcterms:W3CDTF">2024-09-21T06:32:03Z</dcterms:modified>
</cp:coreProperties>
</file>