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6" r:id="rId2"/>
    <p:sldId id="265" r:id="rId3"/>
    <p:sldId id="256" r:id="rId4"/>
    <p:sldId id="257" r:id="rId5"/>
    <p:sldId id="264" r:id="rId6"/>
    <p:sldId id="267" r:id="rId7"/>
    <p:sldId id="258" r:id="rId8"/>
    <p:sldId id="259" r:id="rId9"/>
    <p:sldId id="260" r:id="rId10"/>
    <p:sldId id="261" r:id="rId11"/>
    <p:sldId id="268" r:id="rId12"/>
    <p:sldId id="262" r:id="rId13"/>
    <p:sldId id="263"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D087AE3E-C768-4974-AC62-981F509E699F}" type="datetimeFigureOut">
              <a:rPr lang="en-IN" smtClean="0"/>
              <a:pPr/>
              <a:t>20-06-2020</a:t>
            </a:fld>
            <a:endParaRPr lang="en-IN"/>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6961A259-CF03-4CFA-AB41-343E57F93D5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87AE3E-C768-4974-AC62-981F509E699F}" type="datetimeFigureOut">
              <a:rPr lang="en-IN" smtClean="0"/>
              <a:pPr/>
              <a:t>20-06-2020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61A259-CF03-4CFA-AB41-343E57F93D5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D087AE3E-C768-4974-AC62-981F509E699F}" type="datetimeFigureOut">
              <a:rPr lang="en-IN" smtClean="0"/>
              <a:pPr/>
              <a:t>20-06-2020</a:t>
            </a:fld>
            <a:endParaRPr lang="en-IN"/>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IN"/>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6961A259-CF03-4CFA-AB41-343E57F93D5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87AE3E-C768-4974-AC62-981F509E699F}" type="datetimeFigureOut">
              <a:rPr lang="en-IN" smtClean="0"/>
              <a:pPr/>
              <a:t>20-06-2020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61A259-CF03-4CFA-AB41-343E57F93D5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D087AE3E-C768-4974-AC62-981F509E699F}" type="datetimeFigureOut">
              <a:rPr lang="en-IN" smtClean="0"/>
              <a:pPr/>
              <a:t>20-06-2020</a:t>
            </a:fld>
            <a:endParaRPr lang="en-IN"/>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8978603" y="6555112"/>
            <a:ext cx="784448" cy="228600"/>
          </a:xfrm>
        </p:spPr>
        <p:txBody>
          <a:bodyPr/>
          <a:lstStyle>
            <a:extLst/>
          </a:lstStyle>
          <a:p>
            <a:fld id="{6961A259-CF03-4CFA-AB41-343E57F93D5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087AE3E-C768-4974-AC62-981F509E699F}" type="datetimeFigureOut">
              <a:rPr lang="en-IN" smtClean="0"/>
              <a:pPr/>
              <a:t>20-06-2020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961A259-CF03-4CFA-AB41-343E57F93D5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087AE3E-C768-4974-AC62-981F509E699F}" type="datetimeFigureOut">
              <a:rPr lang="en-IN" smtClean="0"/>
              <a:pPr/>
              <a:t>20-06-2020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961A259-CF03-4CFA-AB41-343E57F93D5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087AE3E-C768-4974-AC62-981F509E699F}" type="datetimeFigureOut">
              <a:rPr lang="en-IN" smtClean="0"/>
              <a:pPr/>
              <a:t>20-06-2020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961A259-CF03-4CFA-AB41-343E57F93D5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087AE3E-C768-4974-AC62-981F509E699F}" type="datetimeFigureOut">
              <a:rPr lang="en-IN" smtClean="0"/>
              <a:pPr/>
              <a:t>20-06-2020</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6961A259-CF03-4CFA-AB41-343E57F93D5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087AE3E-C768-4974-AC62-981F509E699F}" type="datetimeFigureOut">
              <a:rPr lang="en-IN" smtClean="0"/>
              <a:pPr/>
              <a:t>20-06-2020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961A259-CF03-4CFA-AB41-343E57F93D5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D087AE3E-C768-4974-AC62-981F509E699F}" type="datetimeFigureOut">
              <a:rPr lang="en-IN" smtClean="0"/>
              <a:pPr/>
              <a:t>20-06-2020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961A259-CF03-4CFA-AB41-343E57F93D5C}" type="slidenum">
              <a:rPr lang="en-IN" smtClean="0"/>
              <a:pPr/>
              <a:t>‹#›</a:t>
            </a:fld>
            <a:endParaRPr lang="en-IN"/>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D087AE3E-C768-4974-AC62-981F509E699F}" type="datetimeFigureOut">
              <a:rPr lang="en-IN" smtClean="0"/>
              <a:pPr/>
              <a:t>20-06-2020</a:t>
            </a:fld>
            <a:endParaRPr lang="en-IN"/>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6961A259-CF03-4CFA-AB41-343E57F93D5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548" y="2528670"/>
            <a:ext cx="9652000" cy="1255539"/>
          </a:xfrm>
        </p:spPr>
        <p:txBody>
          <a:bodyPr>
            <a:normAutofit fontScale="90000"/>
          </a:bodyPr>
          <a:lstStyle/>
          <a:p>
            <a:pPr algn="ctr"/>
            <a:r>
              <a:rPr lang="en-IN" sz="4400" dirty="0" smtClean="0"/>
              <a:t>Android Learning-Based Application </a:t>
            </a:r>
            <a:br>
              <a:rPr lang="en-IN" sz="4400" dirty="0" smtClean="0"/>
            </a:br>
            <a:r>
              <a:rPr lang="en-IN" sz="4400" dirty="0" smtClean="0"/>
              <a:t>For Kids</a:t>
            </a:r>
            <a:r>
              <a:rPr lang="en-IN" sz="4000" dirty="0" smtClean="0"/>
              <a:t/>
            </a:r>
            <a:br>
              <a:rPr lang="en-IN" sz="4000" dirty="0" smtClean="0"/>
            </a:br>
            <a:endParaRPr lang="en-IN" dirty="0"/>
          </a:p>
        </p:txBody>
      </p:sp>
      <p:sp>
        <p:nvSpPr>
          <p:cNvPr id="3" name="Content Placeholder 2"/>
          <p:cNvSpPr>
            <a:spLocks noGrp="1"/>
          </p:cNvSpPr>
          <p:nvPr>
            <p:ph idx="1"/>
          </p:nvPr>
        </p:nvSpPr>
        <p:spPr>
          <a:xfrm flipV="1">
            <a:off x="609600" y="6455735"/>
            <a:ext cx="9652000" cy="402265"/>
          </a:xfrm>
        </p:spPr>
        <p:txBody>
          <a:bodyPr>
            <a:normAutofit fontScale="55000" lnSpcReduction="20000"/>
          </a:bodyPr>
          <a:lstStyle/>
          <a:p>
            <a:pPr algn="ctr">
              <a:buNone/>
            </a:pPr>
            <a:endParaRPr lang="en-IN" sz="4400" dirty="0" smtClean="0"/>
          </a:p>
          <a:p>
            <a:pPr algn="ctr">
              <a:buNone/>
            </a:pPr>
            <a:endParaRPr lang="en-IN" sz="4400" dirty="0"/>
          </a:p>
        </p:txBody>
      </p:sp>
    </p:spTree>
    <p:extLst>
      <p:ext uri="{BB962C8B-B14F-4D97-AF65-F5344CB8AC3E}">
        <p14:creationId xmlns="" xmlns:p14="http://schemas.microsoft.com/office/powerpoint/2010/main" val="3999405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IN" dirty="0"/>
          </a:p>
        </p:txBody>
      </p:sp>
      <p:pic>
        <p:nvPicPr>
          <p:cNvPr id="4" name="Content Placeholder 3"/>
          <p:cNvPicPr>
            <a:picLocks noGrp="1"/>
          </p:cNvPicPr>
          <p:nvPr>
            <p:ph idx="1"/>
          </p:nvPr>
        </p:nvPicPr>
        <p:blipFill>
          <a:blip r:embed="rId2"/>
          <a:stretch>
            <a:fillRect/>
          </a:stretch>
        </p:blipFill>
        <p:spPr>
          <a:xfrm>
            <a:off x="1275886" y="1690688"/>
            <a:ext cx="2930237"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a:stretch>
            <a:fillRect/>
          </a:stretch>
        </p:blipFill>
        <p:spPr>
          <a:xfrm>
            <a:off x="4817225" y="1690688"/>
            <a:ext cx="2834640"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rotWithShape="1">
          <a:blip r:embed="rId4"/>
          <a:srcRect r="2648"/>
          <a:stretch/>
        </p:blipFill>
        <p:spPr bwMode="auto">
          <a:xfrm>
            <a:off x="8262967" y="1690688"/>
            <a:ext cx="2796540"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3894375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Screenshots(Contd.)</a:t>
            </a:r>
            <a:endParaRPr lang="en-IN" dirty="0"/>
          </a:p>
        </p:txBody>
      </p:sp>
      <p:pic>
        <p:nvPicPr>
          <p:cNvPr id="4" name="Content Placeholder 3"/>
          <p:cNvPicPr>
            <a:picLocks noGrp="1"/>
          </p:cNvPicPr>
          <p:nvPr>
            <p:ph idx="1"/>
          </p:nvPr>
        </p:nvPicPr>
        <p:blipFill>
          <a:blip r:embed="rId2"/>
          <a:stretch>
            <a:fillRect/>
          </a:stretch>
        </p:blipFill>
        <p:spPr>
          <a:xfrm>
            <a:off x="1356523" y="1690688"/>
            <a:ext cx="2882968"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rotWithShape="1">
          <a:blip r:embed="rId3"/>
          <a:srcRect r="2710" b="1096"/>
          <a:stretch/>
        </p:blipFill>
        <p:spPr bwMode="auto">
          <a:xfrm>
            <a:off x="4693919" y="1690688"/>
            <a:ext cx="2990735"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 xmlns:a14="http://schemas.microsoft.com/office/drawing/2010/main"/>
            </a:ext>
          </a:extLst>
        </p:spPr>
      </p:pic>
      <p:pic>
        <p:nvPicPr>
          <p:cNvPr id="6" name="Picture 5"/>
          <p:cNvPicPr>
            <a:picLocks noChangeAspect="1"/>
          </p:cNvPicPr>
          <p:nvPr/>
        </p:nvPicPr>
        <p:blipFill>
          <a:blip r:embed="rId4"/>
          <a:stretch>
            <a:fillRect/>
          </a:stretch>
        </p:blipFill>
        <p:spPr>
          <a:xfrm>
            <a:off x="8162749" y="1690688"/>
            <a:ext cx="2877184"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713911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838200" y="1825625"/>
            <a:ext cx="5182772" cy="3956197"/>
          </a:xfrm>
        </p:spPr>
        <p:txBody>
          <a:bodyPr>
            <a:normAutofit fontScale="92500" lnSpcReduction="20000"/>
          </a:bodyPr>
          <a:lstStyle/>
          <a:p>
            <a:pPr marL="285750" indent="-285750">
              <a:buFont typeface="Wingdings" panose="05000000000000000000" pitchFamily="2" charset="2"/>
              <a:buChar char="q"/>
            </a:pPr>
            <a:r>
              <a:rPr lang="en-IN" dirty="0" smtClean="0"/>
              <a:t>This application will help many children live a better life, which is a service to society.</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It fulfils some shortcomings of modern education system for children.</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This will make some modern education tools available for not so financially strong individuals.</a:t>
            </a:r>
          </a:p>
          <a:p>
            <a:pPr>
              <a:buFont typeface="Wingdings" panose="05000000000000000000" pitchFamily="2" charset="2"/>
              <a:buChar char="q"/>
            </a:pPr>
            <a:endParaRPr lang="en-IN" dirty="0"/>
          </a:p>
        </p:txBody>
      </p:sp>
      <p:pic>
        <p:nvPicPr>
          <p:cNvPr id="4" name="Content Placeholder 3" descr="Meeting Relationship Business · Free image on Pixabay"/>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991912" y="1304608"/>
            <a:ext cx="4195762" cy="4195762"/>
          </a:xfrm>
          <a:prstGeom prst="rect">
            <a:avLst/>
          </a:prstGeom>
        </p:spPr>
      </p:pic>
    </p:spTree>
    <p:extLst>
      <p:ext uri="{BB962C8B-B14F-4D97-AF65-F5344CB8AC3E}">
        <p14:creationId xmlns="" xmlns:p14="http://schemas.microsoft.com/office/powerpoint/2010/main" val="1997981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a:xfrm>
            <a:off x="838200" y="1825625"/>
            <a:ext cx="7827498" cy="4351338"/>
          </a:xfrm>
        </p:spPr>
        <p:txBody>
          <a:bodyPr>
            <a:normAutofit/>
          </a:bodyPr>
          <a:lstStyle/>
          <a:p>
            <a:pPr>
              <a:buNone/>
            </a:pPr>
            <a:r>
              <a:rPr lang="en-US" sz="2000" dirty="0" smtClean="0"/>
              <a:t>    For individuals with ASD, mobile technology can be used effectively for not only entertainment and as an augmentative and alternative communication (AAC) device, but also to assist in teaching academic areas, social skills, video modeling, reinforcement, ABA, speech/language therapy, fine motor skills, visual supports, functional life skills, organizational skills, and increasing independence.</a:t>
            </a:r>
            <a:endParaRPr lang="en-IN" sz="2000" dirty="0"/>
          </a:p>
        </p:txBody>
      </p:sp>
    </p:spTree>
    <p:extLst>
      <p:ext uri="{BB962C8B-B14F-4D97-AF65-F5344CB8AC3E}">
        <p14:creationId xmlns="" xmlns:p14="http://schemas.microsoft.com/office/powerpoint/2010/main" val="397444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3534508"/>
          </a:xfrm>
        </p:spPr>
        <p:txBody>
          <a:bodyPr>
            <a:normAutofit/>
          </a:bodyPr>
          <a:lstStyle/>
          <a:p>
            <a:pPr algn="ctr"/>
            <a:r>
              <a:rPr lang="en-IN" sz="6600" dirty="0" smtClean="0"/>
              <a:t>Thank </a:t>
            </a:r>
            <a:r>
              <a:rPr lang="en-IN" sz="6600" dirty="0" smtClean="0"/>
              <a:t>You</a:t>
            </a:r>
            <a:endParaRPr lang="en-IN" sz="6600" dirty="0"/>
          </a:p>
        </p:txBody>
      </p:sp>
      <p:sp>
        <p:nvSpPr>
          <p:cNvPr id="3" name="Content Placeholder 2"/>
          <p:cNvSpPr>
            <a:spLocks noGrp="1"/>
          </p:cNvSpPr>
          <p:nvPr>
            <p:ph idx="1"/>
          </p:nvPr>
        </p:nvSpPr>
        <p:spPr>
          <a:xfrm>
            <a:off x="609600" y="6302326"/>
            <a:ext cx="9652000" cy="153409"/>
          </a:xfrm>
        </p:spPr>
        <p:txBody>
          <a:bodyPr>
            <a:normAutofit fontScale="25000" lnSpcReduction="20000"/>
          </a:bodyPr>
          <a:lstStyle/>
          <a:p>
            <a:pPr>
              <a:buNone/>
            </a:pPr>
            <a:endParaRPr lang="en-IN" dirty="0"/>
          </a:p>
        </p:txBody>
      </p:sp>
    </p:spTree>
    <p:extLst>
      <p:ext uri="{BB962C8B-B14F-4D97-AF65-F5344CB8AC3E}">
        <p14:creationId xmlns="" xmlns:p14="http://schemas.microsoft.com/office/powerpoint/2010/main" val="2147245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242668"/>
          </a:xfrm>
        </p:spPr>
        <p:txBody>
          <a:bodyPr>
            <a:normAutofit fontScale="90000"/>
          </a:bodyPr>
          <a:lstStyle/>
          <a:p>
            <a:endParaRPr lang="en-US" dirty="0"/>
          </a:p>
        </p:txBody>
      </p:sp>
      <p:sp>
        <p:nvSpPr>
          <p:cNvPr id="3" name="Content Placeholder 2"/>
          <p:cNvSpPr>
            <a:spLocks noGrp="1"/>
          </p:cNvSpPr>
          <p:nvPr>
            <p:ph idx="1"/>
          </p:nvPr>
        </p:nvSpPr>
        <p:spPr/>
        <p:txBody>
          <a:bodyPr/>
          <a:lstStyle/>
          <a:p>
            <a:pPr algn="ctr">
              <a:buNone/>
            </a:pPr>
            <a:r>
              <a:rPr lang="en-US" u="sng" dirty="0" smtClean="0"/>
              <a:t>Presented by</a:t>
            </a:r>
          </a:p>
          <a:p>
            <a:pPr algn="ctr">
              <a:buNone/>
            </a:pPr>
            <a:r>
              <a:rPr lang="en-US" dirty="0" smtClean="0"/>
              <a:t>PRIYA ROY (Roll no.-12200116044)</a:t>
            </a:r>
          </a:p>
          <a:p>
            <a:pPr algn="ctr">
              <a:buNone/>
            </a:pPr>
            <a:r>
              <a:rPr lang="en-US" dirty="0" smtClean="0"/>
              <a:t>RISHAB PRASAD </a:t>
            </a:r>
            <a:r>
              <a:rPr lang="en-US" dirty="0" smtClean="0"/>
              <a:t>(Roll no</a:t>
            </a:r>
            <a:r>
              <a:rPr lang="en-US" dirty="0" smtClean="0"/>
              <a:t>.-12200216027)</a:t>
            </a:r>
          </a:p>
          <a:p>
            <a:pPr algn="ctr">
              <a:buNone/>
            </a:pPr>
            <a:r>
              <a:rPr lang="en-US" dirty="0" smtClean="0"/>
              <a:t>SANGITA POREY </a:t>
            </a:r>
            <a:r>
              <a:rPr lang="en-US" dirty="0" smtClean="0"/>
              <a:t>(Roll no</a:t>
            </a:r>
            <a:r>
              <a:rPr lang="en-US" dirty="0" smtClean="0"/>
              <a:t>.-12200117002)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pic>
        <p:nvPicPr>
          <p:cNvPr id="9" name="Content Placeholder 3" descr="Pack de APPS para android Full Parte 13 [Multi] [APK] [MG] - Descargar ..."/>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36100" y="1885071"/>
            <a:ext cx="4880189" cy="4418501"/>
          </a:xfrm>
          <a:prstGeom prst="ellipse">
            <a:avLst/>
          </a:prstGeom>
          <a:pattFill prst="pct10">
            <a:fgClr>
              <a:schemeClr val="accent1"/>
            </a:fgClr>
            <a:bgClr>
              <a:schemeClr val="accent2">
                <a:lumMod val="20000"/>
                <a:lumOff val="80000"/>
              </a:schemeClr>
            </a:bgClr>
          </a:patt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Rounded Rectangle 5"/>
          <p:cNvSpPr/>
          <p:nvPr/>
        </p:nvSpPr>
        <p:spPr>
          <a:xfrm>
            <a:off x="6541478" y="2067951"/>
            <a:ext cx="4220308" cy="1125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I AM HERE TO AID THE CHILDREN WITH ASD(Autism Spectrum Disorder</a:t>
            </a:r>
            <a:r>
              <a:rPr lang="en-IN" dirty="0" smtClean="0">
                <a:solidFill>
                  <a:schemeClr val="tx1"/>
                </a:solidFill>
              </a:rPr>
              <a:t>)</a:t>
            </a:r>
            <a:endParaRPr lang="en-IN" dirty="0">
              <a:solidFill>
                <a:schemeClr val="tx1"/>
              </a:solidFill>
            </a:endParaRPr>
          </a:p>
        </p:txBody>
      </p:sp>
      <p:sp>
        <p:nvSpPr>
          <p:cNvPr id="7" name="Rounded Rectangle 6"/>
          <p:cNvSpPr/>
          <p:nvPr/>
        </p:nvSpPr>
        <p:spPr>
          <a:xfrm>
            <a:off x="6583680" y="3319975"/>
            <a:ext cx="4164037" cy="1153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LEARN AND PLAY! </a:t>
            </a:r>
          </a:p>
          <a:p>
            <a:pPr algn="ctr"/>
            <a:r>
              <a:rPr lang="en-IN" sz="2000" dirty="0" smtClean="0">
                <a:solidFill>
                  <a:schemeClr val="tx1"/>
                </a:solidFill>
              </a:rPr>
              <a:t>INTERACT WITH ME</a:t>
            </a:r>
            <a:endParaRPr lang="en-IN" sz="2000" dirty="0">
              <a:solidFill>
                <a:schemeClr val="tx1"/>
              </a:solidFill>
            </a:endParaRPr>
          </a:p>
        </p:txBody>
      </p:sp>
      <p:sp>
        <p:nvSpPr>
          <p:cNvPr id="8" name="Rounded Rectangle 7"/>
          <p:cNvSpPr/>
          <p:nvPr/>
        </p:nvSpPr>
        <p:spPr>
          <a:xfrm>
            <a:off x="6611817" y="4614203"/>
            <a:ext cx="4107765" cy="1195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LET US GET SOCIAL !</a:t>
            </a:r>
            <a:endParaRPr lang="en-IN" sz="2000" dirty="0">
              <a:solidFill>
                <a:schemeClr val="tx1"/>
              </a:solidFill>
            </a:endParaRPr>
          </a:p>
        </p:txBody>
      </p:sp>
      <p:cxnSp>
        <p:nvCxnSpPr>
          <p:cNvPr id="13" name="Straight Arrow Connector 12"/>
          <p:cNvCxnSpPr/>
          <p:nvPr/>
        </p:nvCxnSpPr>
        <p:spPr>
          <a:xfrm flipV="1">
            <a:off x="5289452" y="2658794"/>
            <a:ext cx="1167619" cy="618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58265" y="3924886"/>
            <a:ext cx="105507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45723" y="4670474"/>
            <a:ext cx="1167619" cy="506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17798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a:xfrm>
            <a:off x="2087419" y="1816389"/>
            <a:ext cx="7804727" cy="4351338"/>
          </a:xfrm>
        </p:spPr>
        <p:txBody>
          <a:bodyPr/>
          <a:lstStyle/>
          <a:p>
            <a:pPr>
              <a:buFont typeface="Wingdings" panose="05000000000000000000" pitchFamily="2" charset="2"/>
              <a:buChar char="q"/>
            </a:pPr>
            <a:r>
              <a:rPr lang="en-US" dirty="0" smtClean="0"/>
              <a:t>Create </a:t>
            </a:r>
            <a:r>
              <a:rPr lang="en-US" dirty="0"/>
              <a:t>a mobile platform </a:t>
            </a:r>
            <a:r>
              <a:rPr lang="en-US" dirty="0" smtClean="0"/>
              <a:t>for </a:t>
            </a:r>
            <a:r>
              <a:rPr lang="en-US" dirty="0"/>
              <a:t>c</a:t>
            </a:r>
            <a:r>
              <a:rPr lang="en-US" dirty="0" smtClean="0"/>
              <a:t>hildren with ASD(Autism Spectrum Disorder) to assist them improve their social skills and socially </a:t>
            </a:r>
            <a:r>
              <a:rPr lang="en-US" dirty="0"/>
              <a:t>appropriate behaviors </a:t>
            </a:r>
            <a:r>
              <a:rPr lang="en-US" dirty="0" smtClean="0"/>
              <a:t>through Social Stories and other visual prompts. </a:t>
            </a:r>
            <a:endParaRPr lang="en-IN" dirty="0"/>
          </a:p>
        </p:txBody>
      </p:sp>
    </p:spTree>
    <p:extLst>
      <p:ext uri="{BB962C8B-B14F-4D97-AF65-F5344CB8AC3E}">
        <p14:creationId xmlns="" xmlns:p14="http://schemas.microsoft.com/office/powerpoint/2010/main" val="765107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a:t>
            </a:r>
            <a:endParaRPr lang="en-IN" dirty="0"/>
          </a:p>
        </p:txBody>
      </p:sp>
      <p:sp>
        <p:nvSpPr>
          <p:cNvPr id="3" name="Content Placeholder 2"/>
          <p:cNvSpPr>
            <a:spLocks noGrp="1"/>
          </p:cNvSpPr>
          <p:nvPr>
            <p:ph idx="1"/>
          </p:nvPr>
        </p:nvSpPr>
        <p:spPr>
          <a:xfrm>
            <a:off x="1762991" y="1807153"/>
            <a:ext cx="8666018" cy="4351338"/>
          </a:xfrm>
        </p:spPr>
        <p:txBody>
          <a:bodyPr/>
          <a:lstStyle/>
          <a:p>
            <a:pPr>
              <a:buFont typeface="Wingdings" panose="05000000000000000000" pitchFamily="2" charset="2"/>
              <a:buChar char="q"/>
            </a:pPr>
            <a:r>
              <a:rPr lang="en-US" dirty="0" smtClean="0"/>
              <a:t>The Traditional </a:t>
            </a:r>
            <a:r>
              <a:rPr lang="en-US" dirty="0"/>
              <a:t>visual </a:t>
            </a:r>
            <a:r>
              <a:rPr lang="en-US" dirty="0" smtClean="0"/>
              <a:t>schedules available for </a:t>
            </a:r>
            <a:r>
              <a:rPr lang="en-US" dirty="0"/>
              <a:t>A</a:t>
            </a:r>
            <a:r>
              <a:rPr lang="en-US" dirty="0" smtClean="0"/>
              <a:t>ndroid platform are </a:t>
            </a:r>
            <a:r>
              <a:rPr lang="en-US" dirty="0"/>
              <a:t>cumbersome, </a:t>
            </a:r>
            <a:r>
              <a:rPr lang="en-US" dirty="0" smtClean="0"/>
              <a:t>expensive and </a:t>
            </a:r>
            <a:r>
              <a:rPr lang="en-US" dirty="0"/>
              <a:t>limited in function</a:t>
            </a:r>
            <a:r>
              <a:rPr lang="en-US" dirty="0" smtClean="0"/>
              <a:t>.</a:t>
            </a:r>
          </a:p>
          <a:p>
            <a:pPr>
              <a:buFont typeface="Wingdings" panose="05000000000000000000" pitchFamily="2" charset="2"/>
              <a:buChar char="q"/>
            </a:pPr>
            <a:endParaRPr lang="en-US" dirty="0" smtClean="0"/>
          </a:p>
          <a:p>
            <a:pPr>
              <a:buFont typeface="Wingdings" panose="05000000000000000000" pitchFamily="2" charset="2"/>
              <a:buChar char="q"/>
            </a:pPr>
            <a:endParaRPr lang="en-IN" dirty="0"/>
          </a:p>
        </p:txBody>
      </p:sp>
    </p:spTree>
    <p:extLst>
      <p:ext uri="{BB962C8B-B14F-4D97-AF65-F5344CB8AC3E}">
        <p14:creationId xmlns="" xmlns:p14="http://schemas.microsoft.com/office/powerpoint/2010/main" val="2897979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a:t>
            </a:r>
            <a:endParaRPr lang="en-IN" dirty="0"/>
          </a:p>
        </p:txBody>
      </p:sp>
      <p:sp>
        <p:nvSpPr>
          <p:cNvPr id="3" name="Content Placeholder 2"/>
          <p:cNvSpPr>
            <a:spLocks noGrp="1"/>
          </p:cNvSpPr>
          <p:nvPr>
            <p:ph idx="1"/>
          </p:nvPr>
        </p:nvSpPr>
        <p:spPr>
          <a:xfrm>
            <a:off x="2041237" y="1530061"/>
            <a:ext cx="9312563" cy="4351338"/>
          </a:xfrm>
        </p:spPr>
        <p:txBody>
          <a:bodyPr>
            <a:normAutofit/>
          </a:bodyPr>
          <a:lstStyle/>
          <a:p>
            <a:pPr>
              <a:buFont typeface="Wingdings" panose="05000000000000000000" pitchFamily="2" charset="2"/>
              <a:buChar char="§"/>
            </a:pPr>
            <a:r>
              <a:rPr lang="en-IN" dirty="0" smtClean="0"/>
              <a:t>USERS</a:t>
            </a:r>
          </a:p>
          <a:p>
            <a:pPr>
              <a:buFont typeface="Wingdings" panose="05000000000000000000" pitchFamily="2" charset="2"/>
              <a:buChar char="q"/>
            </a:pPr>
            <a:r>
              <a:rPr lang="en-IN" dirty="0" smtClean="0"/>
              <a:t>Mobile Platform : Android</a:t>
            </a:r>
          </a:p>
          <a:p>
            <a:pPr>
              <a:buFont typeface="Wingdings" panose="05000000000000000000" pitchFamily="2" charset="2"/>
              <a:buChar char="q"/>
            </a:pPr>
            <a:r>
              <a:rPr lang="en-IN" dirty="0" smtClean="0"/>
              <a:t>Android API Level : 5.0 or above</a:t>
            </a:r>
          </a:p>
          <a:p>
            <a:pPr>
              <a:buFont typeface="Wingdings" panose="05000000000000000000" pitchFamily="2" charset="2"/>
              <a:buChar char="q"/>
            </a:pPr>
            <a:r>
              <a:rPr lang="en-IN" dirty="0" smtClean="0"/>
              <a:t>Minimum RAM size : 2GB</a:t>
            </a:r>
          </a:p>
          <a:p>
            <a:pPr>
              <a:buFont typeface="Wingdings" panose="05000000000000000000" pitchFamily="2" charset="2"/>
              <a:buChar char="§"/>
            </a:pPr>
            <a:endParaRPr lang="en-IN" dirty="0"/>
          </a:p>
          <a:p>
            <a:pPr>
              <a:buFont typeface="Wingdings" panose="05000000000000000000" pitchFamily="2" charset="2"/>
              <a:buChar char="§"/>
            </a:pPr>
            <a:r>
              <a:rPr lang="en-IN" dirty="0" smtClean="0"/>
              <a:t>DEVELOPERS</a:t>
            </a:r>
          </a:p>
          <a:p>
            <a:pPr>
              <a:buFont typeface="Wingdings" panose="05000000000000000000" pitchFamily="2" charset="2"/>
              <a:buChar char="q"/>
            </a:pPr>
            <a:r>
              <a:rPr lang="en-IN" dirty="0" smtClean="0"/>
              <a:t>Android Studio</a:t>
            </a:r>
          </a:p>
          <a:p>
            <a:pPr>
              <a:buFont typeface="Wingdings" panose="05000000000000000000" pitchFamily="2" charset="2"/>
              <a:buChar char="q"/>
            </a:pPr>
            <a:r>
              <a:rPr lang="en-IN" dirty="0" smtClean="0"/>
              <a:t>Eclipse</a:t>
            </a:r>
          </a:p>
          <a:p>
            <a:pPr>
              <a:buFont typeface="Wingdings" panose="05000000000000000000" pitchFamily="2" charset="2"/>
              <a:buChar char="q"/>
            </a:pPr>
            <a:r>
              <a:rPr lang="en-IN" dirty="0" smtClean="0"/>
              <a:t>Windows with JAVA 8 installed</a:t>
            </a:r>
          </a:p>
        </p:txBody>
      </p:sp>
    </p:spTree>
    <p:extLst>
      <p:ext uri="{BB962C8B-B14F-4D97-AF65-F5344CB8AC3E}">
        <p14:creationId xmlns="" xmlns:p14="http://schemas.microsoft.com/office/powerpoint/2010/main" val="3116076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End Users</a:t>
            </a:r>
            <a:endParaRPr lang="en-IN" dirty="0"/>
          </a:p>
        </p:txBody>
      </p:sp>
      <p:sp>
        <p:nvSpPr>
          <p:cNvPr id="3" name="Content Placeholder 2"/>
          <p:cNvSpPr>
            <a:spLocks noGrp="1"/>
          </p:cNvSpPr>
          <p:nvPr>
            <p:ph idx="1"/>
          </p:nvPr>
        </p:nvSpPr>
        <p:spPr>
          <a:xfrm>
            <a:off x="2087418" y="1825625"/>
            <a:ext cx="9266381" cy="4351338"/>
          </a:xfrm>
        </p:spPr>
        <p:txBody>
          <a:bodyPr/>
          <a:lstStyle/>
          <a:p>
            <a:pPr>
              <a:buFont typeface="Wingdings" panose="05000000000000000000" pitchFamily="2" charset="2"/>
              <a:buChar char="q"/>
            </a:pPr>
            <a:r>
              <a:rPr lang="en-IN" dirty="0" smtClean="0"/>
              <a:t>Children with ASD</a:t>
            </a:r>
          </a:p>
          <a:p>
            <a:pPr>
              <a:buFont typeface="Wingdings" panose="05000000000000000000" pitchFamily="2" charset="2"/>
              <a:buChar char="q"/>
            </a:pPr>
            <a:r>
              <a:rPr lang="en-IN" dirty="0" smtClean="0"/>
              <a:t>Guardian</a:t>
            </a:r>
          </a:p>
          <a:p>
            <a:pPr>
              <a:buFont typeface="Wingdings" panose="05000000000000000000" pitchFamily="2" charset="2"/>
              <a:buChar char="q"/>
            </a:pPr>
            <a:r>
              <a:rPr lang="en-IN" dirty="0" smtClean="0"/>
              <a:t>Mentor</a:t>
            </a:r>
            <a:endParaRPr lang="en-IN" dirty="0"/>
          </a:p>
        </p:txBody>
      </p:sp>
    </p:spTree>
    <p:extLst>
      <p:ext uri="{BB962C8B-B14F-4D97-AF65-F5344CB8AC3E}">
        <p14:creationId xmlns="" xmlns:p14="http://schemas.microsoft.com/office/powerpoint/2010/main" val="1042494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Gantt Chart</a:t>
            </a:r>
            <a:endParaRPr lang="en-IN" dirty="0"/>
          </a:p>
        </p:txBody>
      </p:sp>
      <p:pic>
        <p:nvPicPr>
          <p:cNvPr id="4" name="Content Placeholder 3"/>
          <p:cNvPicPr>
            <a:picLocks noGrp="1" noChangeAspect="1"/>
          </p:cNvPicPr>
          <p:nvPr>
            <p:ph idx="1"/>
          </p:nvPr>
        </p:nvPicPr>
        <p:blipFill rotWithShape="1">
          <a:blip r:embed="rId2" cstate="print">
            <a:extLst>
              <a:ext uri="{28A0092B-C50C-407E-A947-70E740481C1C}">
                <a14:useLocalDpi xmlns="" xmlns:a14="http://schemas.microsoft.com/office/drawing/2010/main" val="0"/>
              </a:ext>
            </a:extLst>
          </a:blip>
          <a:stretch/>
        </p:blipFill>
        <p:spPr>
          <a:xfrm>
            <a:off x="1567917" y="1857082"/>
            <a:ext cx="7735366" cy="43519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1581816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of Control in Project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488614" y="1609725"/>
            <a:ext cx="7893971" cy="48466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256981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Diagram</a:t>
            </a:r>
            <a:endParaRPr lang="en-IN" dirty="0"/>
          </a:p>
        </p:txBody>
      </p:sp>
      <p:pic>
        <p:nvPicPr>
          <p:cNvPr id="6" name="Content Placeholder 5"/>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454150" y="1720374"/>
            <a:ext cx="7962900" cy="46253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4103147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441</TotalTime>
  <Words>267</Words>
  <Application>Microsoft Office PowerPoint</Application>
  <PresentationFormat>Custom</PresentationFormat>
  <Paragraphs>42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Android Learning-Based Application  For Kids </vt:lpstr>
      <vt:lpstr>Introduction</vt:lpstr>
      <vt:lpstr>Objective</vt:lpstr>
      <vt:lpstr>Motivation</vt:lpstr>
      <vt:lpstr>Technology</vt:lpstr>
      <vt:lpstr>End Users</vt:lpstr>
      <vt:lpstr>Gantt Chart</vt:lpstr>
      <vt:lpstr>Flow of Control in Project</vt:lpstr>
      <vt:lpstr>Use Case Diagram</vt:lpstr>
      <vt:lpstr>Screenshots</vt:lpstr>
      <vt:lpstr>Screenshots(Contd.)</vt:lpstr>
      <vt:lpstr>Conclusion</vt:lpstr>
      <vt:lpstr>Future Scope</vt:lpstr>
      <vt:lpstr>Thank You</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24</cp:revision>
  <dcterms:created xsi:type="dcterms:W3CDTF">2020-06-19T05:06:21Z</dcterms:created>
  <dcterms:modified xsi:type="dcterms:W3CDTF">2020-06-20T06:19:33Z</dcterms:modified>
</cp:coreProperties>
</file>