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781800" cy="9926638"/>
  <p:embeddedFontLst>
    <p:embeddedFont>
      <p:font typeface="微软雅黑" panose="020B0503020204020204" pitchFamily="34" charset="-122"/>
      <p:regular r:id="rId4"/>
      <p:bold r:id="rId5"/>
    </p:embeddedFont>
    <p:embeddedFont>
      <p:font typeface="Verdana" panose="020B060403050404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BC8"/>
    <a:srgbClr val="DE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2736" autoAdjust="0"/>
  </p:normalViewPr>
  <p:slideViewPr>
    <p:cSldViewPr>
      <p:cViewPr varScale="1">
        <p:scale>
          <a:sx n="82" d="100"/>
          <a:sy n="82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A8C8-F8C5-4EBA-97F5-3D73C30EAA0F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548A-FBB3-4999-8AB4-1784EBFF6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568952" cy="194421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90000"/>
              </a:lnSpc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92" y="3645025"/>
            <a:ext cx="7690116" cy="648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6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A679-8A1D-44DF-8D36-7D5C2DA39E9B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323528" y="1412776"/>
            <a:ext cx="8424936" cy="46810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"/>
              <a:defRPr sz="3600"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Ø"/>
              <a:defRPr sz="3200">
                <a:solidFill>
                  <a:schemeClr val="tx2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ü"/>
              <a:defRPr sz="2800">
                <a:solidFill>
                  <a:schemeClr val="tx2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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tx2"/>
              </a:buClr>
              <a:buSzPct val="75000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项目管理（双语教学）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绪论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林大 经管</a:t>
            </a:r>
            <a:r>
              <a:rPr lang="zh-CN" altLang="en-US" smtClean="0"/>
              <a:t>学院 瞿华</a:t>
            </a:r>
            <a:endParaRPr lang="en-US" altLang="zh-CN" smtClean="0"/>
          </a:p>
          <a:p>
            <a:r>
              <a:rPr lang="en-US" altLang="zh-CN" smtClean="0"/>
              <a:t>quhua@bjfu.edu.cn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11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微软雅黑</vt:lpstr>
      <vt:lpstr>Verdana</vt:lpstr>
      <vt:lpstr>Calibri</vt:lpstr>
      <vt:lpstr>Wingdings</vt:lpstr>
      <vt:lpstr>1_Office 主题</vt:lpstr>
      <vt:lpstr>IT项目管理（双语教学） ——绪论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经济信息系统建模</dc:title>
  <dc:creator>Roy</dc:creator>
  <cp:lastModifiedBy>Roy</cp:lastModifiedBy>
  <cp:revision>768</cp:revision>
  <dcterms:modified xsi:type="dcterms:W3CDTF">2019-04-16T09:32:21Z</dcterms:modified>
</cp:coreProperties>
</file>