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73" r:id="rId9"/>
    <p:sldId id="274" r:id="rId10"/>
    <p:sldId id="275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6" autoAdjust="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A48D9-3CEB-8F4D-959E-530A055130DD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82A0-90BC-A34C-AFB2-73B04DEC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endParaRPr lang="en-US" baseline="0" dirty="0"/>
          </a:p>
          <a:p>
            <a:r>
              <a:rPr lang="en-US" baseline="0" dirty="0" err="1" smtClean="0"/>
              <a:t>Instance_methods</a:t>
            </a:r>
            <a:r>
              <a:rPr lang="en-US" baseline="0" smtClean="0"/>
              <a:t>(inherited)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‘Hello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Juampi</a:t>
            </a:r>
            <a:r>
              <a:rPr lang="en-US" dirty="0" smtClean="0"/>
              <a:t>’.class  =&gt; String</a:t>
            </a:r>
          </a:p>
          <a:p>
            <a:r>
              <a:rPr lang="en-US" dirty="0" err="1" smtClean="0"/>
              <a:t>String.class</a:t>
            </a:r>
            <a:r>
              <a:rPr lang="en-US" baseline="0" dirty="0" smtClean="0"/>
              <a:t>    =&gt;  Class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Mencionar</a:t>
            </a:r>
            <a:r>
              <a:rPr lang="en-US" baseline="0" dirty="0" smtClean="0"/>
              <a:t> superclass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Ancestors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7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r>
              <a:rPr lang="en-US" baseline="0" dirty="0" smtClean="0"/>
              <a:t> between Java and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SendTest.rb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testing, send llama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publicos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privados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In other words, almost every structure (classes, instance methods and variables, constants) can be accessed at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5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Active Record</a:t>
            </a:r>
          </a:p>
          <a:p>
            <a:endParaRPr lang="en-US" dirty="0" smtClean="0"/>
          </a:p>
          <a:p>
            <a:r>
              <a:rPr lang="en-US" dirty="0" smtClean="0"/>
              <a:t>active record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metaprogramación</a:t>
            </a:r>
            <a:r>
              <a:rPr lang="en-US" dirty="0" smtClean="0"/>
              <a:t>, en la </a:t>
            </a:r>
            <a:r>
              <a:rPr lang="en-US" dirty="0" err="1" smtClean="0"/>
              <a:t>clase</a:t>
            </a:r>
            <a:r>
              <a:rPr lang="en-US" dirty="0" smtClean="0"/>
              <a:t> no hay un set y un get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campo del </a:t>
            </a:r>
            <a:r>
              <a:rPr lang="en-US" dirty="0" err="1" smtClean="0"/>
              <a:t>modelo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invoca</a:t>
            </a:r>
            <a:r>
              <a:rPr lang="en-US" dirty="0" smtClean="0"/>
              <a:t> al setter o getter se </a:t>
            </a:r>
            <a:r>
              <a:rPr lang="en-US" dirty="0" err="1" smtClean="0"/>
              <a:t>crea</a:t>
            </a:r>
            <a:r>
              <a:rPr lang="en-US" dirty="0" smtClean="0"/>
              <a:t> el attribute </a:t>
            </a:r>
            <a:r>
              <a:rPr lang="en-US" dirty="0" err="1" smtClean="0"/>
              <a:t>correspondiente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5.times do</a:t>
            </a:r>
          </a:p>
          <a:p>
            <a:r>
              <a:rPr lang="en-US" dirty="0" smtClean="0"/>
              <a:t>    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        puts 'Testing'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err="1" smtClean="0"/>
              <a:t>binding.pry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x</a:t>
            </a:r>
          </a:p>
          <a:p>
            <a:r>
              <a:rPr lang="en-US" dirty="0" smtClean="0"/>
              <a:t>        'x'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class 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   'y'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D.new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obj.x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buscar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expresión</a:t>
            </a:r>
            <a:r>
              <a:rPr lang="en-US" baseline="0" dirty="0" smtClean="0"/>
              <a:t> regular, ideal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sobreescribir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inadvertidamente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métodos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Mencionar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riesgo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classes </a:t>
            </a:r>
            <a:r>
              <a:rPr lang="en-US" baseline="0" dirty="0" err="1" smtClean="0"/>
              <a:t>abiertas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my_method</a:t>
            </a:r>
            <a:endParaRPr lang="en-US" dirty="0" smtClean="0"/>
          </a:p>
          <a:p>
            <a:r>
              <a:rPr lang="en-US" dirty="0" smtClean="0"/>
              <a:t>        @v = 1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1#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MyClass.new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obj.instance_variables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obj.my_method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obj.methods.grep</a:t>
            </a:r>
            <a:r>
              <a:rPr lang="en-US" dirty="0" smtClean="0"/>
              <a:t>(/my/)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var_name</a:t>
            </a:r>
            <a:r>
              <a:rPr lang="en-US" dirty="0" smtClean="0"/>
              <a:t> = 'v'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obj.instance_variables.include</a:t>
            </a:r>
            <a:r>
              <a:rPr lang="en-US" dirty="0" smtClean="0"/>
              <a:t>?("@#{</a:t>
            </a:r>
            <a:r>
              <a:rPr lang="en-US" dirty="0" err="1" smtClean="0"/>
              <a:t>var_name</a:t>
            </a:r>
            <a:r>
              <a:rPr lang="en-US" dirty="0" smtClean="0"/>
              <a:t>}".</a:t>
            </a:r>
            <a:r>
              <a:rPr lang="en-US" dirty="0" err="1" smtClean="0"/>
              <a:t>to_sym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endParaRPr lang="en-US" baseline="0" dirty="0"/>
          </a:p>
          <a:p>
            <a:r>
              <a:rPr lang="en-US" baseline="0" dirty="0" err="1" smtClean="0"/>
              <a:t>Instance_methods</a:t>
            </a:r>
            <a:r>
              <a:rPr lang="en-US" baseline="0" smtClean="0"/>
              <a:t>(inherited)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endParaRPr lang="en-US" baseline="0" dirty="0"/>
          </a:p>
          <a:p>
            <a:r>
              <a:rPr lang="en-US" baseline="0" dirty="0" err="1" smtClean="0"/>
              <a:t>Instance_methods</a:t>
            </a:r>
            <a:r>
              <a:rPr lang="en-US" baseline="0" smtClean="0"/>
              <a:t>(inherited)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endParaRPr lang="en-US" baseline="0" dirty="0"/>
          </a:p>
          <a:p>
            <a:r>
              <a:rPr lang="en-US" baseline="0" dirty="0" err="1" smtClean="0"/>
              <a:t>Instance_methods</a:t>
            </a:r>
            <a:r>
              <a:rPr lang="en-US" baseline="0" smtClean="0"/>
              <a:t>(inherited)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sources/biogenidecformulary/blob/master/lib/site_config.rb" TargetMode="External"/><Relationship Id="rId4" Type="http://schemas.openxmlformats.org/officeDocument/2006/relationships/hyperlink" Target="https://github.com/dresources/novartisformulary/blob/staging/app/models/publisher_formulary.rb%23L4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332" y="2332360"/>
            <a:ext cx="8591096" cy="2333754"/>
          </a:xfrm>
        </p:spPr>
        <p:txBody>
          <a:bodyPr>
            <a:noAutofit/>
          </a:bodyPr>
          <a:lstStyle/>
          <a:p>
            <a:r>
              <a:rPr lang="en-US" sz="7200" dirty="0" err="1" smtClean="0"/>
              <a:t>Metaprogramming</a:t>
            </a:r>
            <a:r>
              <a:rPr lang="en-US" sz="7200" dirty="0" smtClean="0"/>
              <a:t> in Ruby</a:t>
            </a:r>
            <a:endParaRPr lang="en-US" sz="7200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constanTs</a:t>
            </a:r>
            <a:r>
              <a:rPr lang="en-US" dirty="0" smtClean="0"/>
              <a:t>, classes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3285" y="1600200"/>
            <a:ext cx="9144000" cy="49504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This is also available for setting and getting </a:t>
            </a:r>
            <a:r>
              <a:rPr lang="en-US" sz="2800" dirty="0" err="1" smtClean="0"/>
              <a:t>constances</a:t>
            </a:r>
            <a:r>
              <a:rPr lang="en-US" sz="2800" dirty="0" smtClean="0"/>
              <a:t> and classes:</a:t>
            </a:r>
          </a:p>
          <a:p>
            <a:pPr marL="0" indent="0">
              <a:buNone/>
            </a:pPr>
            <a:endParaRPr lang="en-US" sz="28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58ED5"/>
                </a:solidFill>
              </a:rPr>
              <a:t>Cons_get</a:t>
            </a:r>
            <a:endParaRPr lang="en-US" sz="28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58ED5"/>
                </a:solidFill>
              </a:rPr>
              <a:t>Cons_set</a:t>
            </a:r>
            <a:endParaRPr lang="en-US" sz="28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58ED5"/>
                </a:solidFill>
              </a:rPr>
              <a:t>Class_variable_set</a:t>
            </a:r>
            <a:endParaRPr lang="en-US" sz="2800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58ED5"/>
                </a:solidFill>
              </a:rPr>
              <a:t>Class_variable_get</a:t>
            </a:r>
            <a:endParaRPr lang="en-US" sz="2800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888342"/>
            <a:ext cx="8229600" cy="4950425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Classes themselves are nothing but OBJECTS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4-05-07 at 00.19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67209"/>
            <a:ext cx="8346230" cy="29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2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4532086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Arranged as a file system tree</a:t>
            </a:r>
          </a:p>
          <a:p>
            <a:endParaRPr lang="en-US" sz="2800" dirty="0"/>
          </a:p>
          <a:p>
            <a:r>
              <a:rPr lang="en-US" sz="2800" dirty="0" smtClean="0"/>
              <a:t>Name starts with a Capital</a:t>
            </a:r>
          </a:p>
          <a:p>
            <a:endParaRPr lang="en-US" sz="2800" dirty="0"/>
          </a:p>
          <a:p>
            <a:r>
              <a:rPr lang="en-US" sz="2800" dirty="0" err="1" smtClean="0"/>
              <a:t>Module.nesting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Module.constants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539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Lookup	</a:t>
            </a:r>
            <a:endParaRPr lang="en-US" dirty="0"/>
          </a:p>
        </p:txBody>
      </p:sp>
      <p:pic>
        <p:nvPicPr>
          <p:cNvPr id="5" name="Picture 4" descr="Screen Shot 2014-05-10 at 14.1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5955"/>
            <a:ext cx="7675822" cy="3982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517" y="5833878"/>
            <a:ext cx="224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Ancestors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27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call a method, Ruby goes </a:t>
            </a:r>
            <a:r>
              <a:rPr lang="en-US" i="1" dirty="0"/>
              <a:t>right </a:t>
            </a:r>
            <a:r>
              <a:rPr lang="en-US" dirty="0"/>
              <a:t>into the class of the receiver and then </a:t>
            </a:r>
            <a:r>
              <a:rPr lang="en-US" i="1" dirty="0"/>
              <a:t>up </a:t>
            </a:r>
            <a:r>
              <a:rPr lang="en-US" dirty="0"/>
              <a:t>the ancestors chain, until it either finds the method or reaches the end of the chain. </a:t>
            </a:r>
          </a:p>
          <a:p>
            <a:r>
              <a:rPr lang="en-US" dirty="0"/>
              <a:t>Every time a class includes a module, the module is inserted in the ancestors chain right above the class itself. </a:t>
            </a:r>
          </a:p>
          <a:p>
            <a:r>
              <a:rPr lang="en-US" dirty="0"/>
              <a:t>When you call a method, the receiver takes the role of </a:t>
            </a:r>
            <a:r>
              <a:rPr lang="en-US" b="1" dirty="0"/>
              <a:t>self</a:t>
            </a:r>
            <a:r>
              <a:rPr lang="en-US" dirty="0"/>
              <a:t>. </a:t>
            </a:r>
          </a:p>
          <a:p>
            <a:r>
              <a:rPr lang="en-US" dirty="0"/>
              <a:t>When you’re defining a module (or a class), the module takes the </a:t>
            </a:r>
          </a:p>
          <a:p>
            <a:r>
              <a:rPr lang="en-US" dirty="0"/>
              <a:t>role of </a:t>
            </a:r>
            <a:r>
              <a:rPr lang="en-US" b="1" dirty="0"/>
              <a:t>self</a:t>
            </a:r>
            <a:r>
              <a:rPr lang="en-US" dirty="0"/>
              <a:t>. </a:t>
            </a:r>
          </a:p>
          <a:p>
            <a:r>
              <a:rPr lang="en-US" dirty="0"/>
              <a:t>Instance variables are always assumed to be instance variables of </a:t>
            </a:r>
          </a:p>
          <a:p>
            <a:r>
              <a:rPr lang="en-US" b="1" dirty="0"/>
              <a:t>self</a:t>
            </a:r>
            <a:r>
              <a:rPr lang="en-US" dirty="0"/>
              <a:t>. </a:t>
            </a:r>
          </a:p>
          <a:p>
            <a:r>
              <a:rPr lang="en-US" dirty="0"/>
              <a:t>Any method called without an explicit receiver is assumed to be a </a:t>
            </a:r>
          </a:p>
          <a:p>
            <a:r>
              <a:rPr lang="en-US" dirty="0"/>
              <a:t>method of </a:t>
            </a:r>
            <a:r>
              <a:rPr lang="en-US" b="1" dirty="0"/>
              <a:t>self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9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96" y="2270059"/>
            <a:ext cx="8229600" cy="1143000"/>
          </a:xfrm>
        </p:spPr>
        <p:txBody>
          <a:bodyPr/>
          <a:lstStyle/>
          <a:p>
            <a:r>
              <a:rPr lang="en-US" sz="6000" dirty="0" smtClean="0"/>
              <a:t>METHODS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486" y="1418772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</a:t>
            </a:r>
            <a:r>
              <a:rPr lang="en-US" dirty="0" smtClean="0"/>
              <a:t>Dispatch: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b="1" dirty="0" smtClean="0">
                <a:solidFill>
                  <a:srgbClr val="FF0000"/>
                </a:solidFill>
              </a:rPr>
              <a:t>call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methods dynamically </a:t>
            </a:r>
          </a:p>
          <a:p>
            <a:endParaRPr lang="en-US" sz="2800" dirty="0"/>
          </a:p>
          <a:p>
            <a:r>
              <a:rPr lang="en-US" sz="2800" dirty="0" smtClean="0"/>
              <a:t>Name of method is an argument</a:t>
            </a:r>
          </a:p>
          <a:p>
            <a:endParaRPr lang="en-US" dirty="0" smtClean="0"/>
          </a:p>
        </p:txBody>
      </p:sp>
      <p:pic>
        <p:nvPicPr>
          <p:cNvPr id="5" name="Picture 4" descr="Screen Shot 2014-05-11 at 17.4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597576"/>
            <a:ext cx="6606446" cy="7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1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</a:t>
            </a:r>
            <a:r>
              <a:rPr lang="en-US" dirty="0" smtClean="0"/>
              <a:t>Dispatch: DEFINE_METHOD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To</a:t>
            </a:r>
            <a:r>
              <a:rPr lang="en-US" sz="2800" b="1" dirty="0" smtClean="0">
                <a:solidFill>
                  <a:srgbClr val="FF0000"/>
                </a:solidFill>
              </a:rPr>
              <a:t> define </a:t>
            </a:r>
            <a:r>
              <a:rPr lang="en-US" sz="2800" dirty="0" smtClean="0"/>
              <a:t>methods dynamically </a:t>
            </a:r>
          </a:p>
          <a:p>
            <a:endParaRPr lang="en-US" sz="2800" dirty="0"/>
          </a:p>
          <a:p>
            <a:r>
              <a:rPr lang="en-US" sz="2800" dirty="0" smtClean="0"/>
              <a:t>Name of method and </a:t>
            </a:r>
            <a:r>
              <a:rPr lang="en-US" sz="2800" dirty="0" err="1" smtClean="0"/>
              <a:t>params</a:t>
            </a:r>
            <a:r>
              <a:rPr lang="en-US" sz="2800" dirty="0" smtClean="0"/>
              <a:t> are arguments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8356"/>
            <a:ext cx="8909668" cy="12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METHOD_MISSING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To catch calls to missing methods</a:t>
            </a:r>
          </a:p>
          <a:p>
            <a:endParaRPr lang="en-US" sz="2800" dirty="0"/>
          </a:p>
          <a:p>
            <a:r>
              <a:rPr lang="en-US" sz="2800" dirty="0" smtClean="0"/>
              <a:t>Optional: Receive method name, </a:t>
            </a:r>
            <a:r>
              <a:rPr lang="en-US" sz="2800" dirty="0" err="1" smtClean="0"/>
              <a:t>args</a:t>
            </a:r>
            <a:r>
              <a:rPr lang="en-US" sz="2800" dirty="0" smtClean="0"/>
              <a:t> and block as parameters.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198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RESPOND_TO?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/>
              <a:t>Default: check whether or not method is defined.</a:t>
            </a:r>
          </a:p>
          <a:p>
            <a:pPr marL="0" indent="0">
              <a:buNone/>
            </a:pPr>
            <a:r>
              <a:rPr lang="en-US" sz="2800" dirty="0" smtClean="0"/>
              <a:t>			     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BUT</a:t>
            </a:r>
          </a:p>
          <a:p>
            <a:endParaRPr lang="en-US" sz="2800" dirty="0" smtClean="0"/>
          </a:p>
          <a:p>
            <a:r>
              <a:rPr lang="en-US" sz="2800" dirty="0" smtClean="0"/>
              <a:t>It can be overwritten for our convenience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7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Metaprogramming</a:t>
            </a:r>
            <a:r>
              <a:rPr lang="en-US" sz="2800" dirty="0" smtClean="0"/>
              <a:t> </a:t>
            </a:r>
            <a:r>
              <a:rPr lang="en-US" sz="2800" dirty="0"/>
              <a:t>is writing code that manipulates language constructs at runtime. </a:t>
            </a:r>
          </a:p>
          <a:p>
            <a:endParaRPr lang="en-US" sz="2800" dirty="0" smtClean="0"/>
          </a:p>
          <a:p>
            <a:r>
              <a:rPr lang="en-US" sz="2800" dirty="0" smtClean="0"/>
              <a:t>Ruby is one of the most flexible languages for </a:t>
            </a:r>
            <a:r>
              <a:rPr lang="en-US" sz="2800" dirty="0" err="1" smtClean="0"/>
              <a:t>metaprogramming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433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an object in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things in Ruby are objects</a:t>
            </a:r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Blocks are not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	You need an object to execute the code of a block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775505"/>
          </a:xfrm>
        </p:spPr>
        <p:txBody>
          <a:bodyPr>
            <a:normAutofit/>
          </a:bodyPr>
          <a:lstStyle/>
          <a:p>
            <a:r>
              <a:rPr lang="en-US" dirty="0" smtClean="0"/>
              <a:t>DRG </a:t>
            </a:r>
            <a:r>
              <a:rPr lang="en-US" dirty="0" err="1" smtClean="0"/>
              <a:t>metaprogramming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203091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>
                <a:hlinkClick r:id="rId3"/>
              </a:rPr>
              <a:t>https://github.com/dresources/biogenidecformulary/blob/master/lib/</a:t>
            </a:r>
            <a:r>
              <a:rPr lang="en-US" sz="2800" dirty="0" smtClean="0">
                <a:hlinkClick r:id="rId3"/>
              </a:rPr>
              <a:t>site_config.rb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hlinkClick r:id="rId4"/>
              </a:rPr>
              <a:t>https://github.com/dresources/novartisformulary/blob/staging/app/models/publisher_formulary.rb#</a:t>
            </a:r>
            <a:r>
              <a:rPr lang="en-US" sz="2800" dirty="0" smtClean="0">
                <a:hlinkClick r:id="rId4"/>
              </a:rPr>
              <a:t>L486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2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126343"/>
            <a:ext cx="7924800" cy="4114800"/>
          </a:xfrm>
        </p:spPr>
        <p:txBody>
          <a:bodyPr/>
          <a:lstStyle/>
          <a:p>
            <a:r>
              <a:rPr lang="en-US" sz="2800" dirty="0" smtClean="0"/>
              <a:t>Code that writes code</a:t>
            </a:r>
          </a:p>
          <a:p>
            <a:endParaRPr lang="en-US" sz="2800" dirty="0"/>
          </a:p>
          <a:p>
            <a:r>
              <a:rPr lang="en-US" sz="2800" dirty="0" smtClean="0"/>
              <a:t>Reduce lines of code</a:t>
            </a:r>
          </a:p>
          <a:p>
            <a:endParaRPr lang="en-US" sz="2800" dirty="0" smtClean="0"/>
          </a:p>
          <a:p>
            <a:r>
              <a:rPr lang="en-US" sz="2800" dirty="0" smtClean="0"/>
              <a:t>Dynamic programming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IF multiple classes were declared multiple times, what </a:t>
            </a:r>
            <a:r>
              <a:rPr lang="en-US" sz="2800" dirty="0" smtClean="0"/>
              <a:t>would happen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/>
              <a:t>Ruby reopens classes</a:t>
            </a:r>
          </a:p>
          <a:p>
            <a:endParaRPr lang="en-US" sz="2800" dirty="0"/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b="1" dirty="0"/>
              <a:t>class </a:t>
            </a:r>
            <a:r>
              <a:rPr lang="en-US" sz="2800" dirty="0"/>
              <a:t>keyword in Ruby is more like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a </a:t>
            </a:r>
            <a:r>
              <a:rPr lang="en-US" sz="2800" dirty="0"/>
              <a:t>scope operator than a class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declaration 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365907"/>
          </a:xfrm>
        </p:spPr>
        <p:txBody>
          <a:bodyPr/>
          <a:lstStyle/>
          <a:p>
            <a:r>
              <a:rPr lang="en-US" sz="2800" dirty="0" smtClean="0"/>
              <a:t>Use here to lookup methods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sz="2800" dirty="0" err="1" smtClean="0"/>
              <a:t>Grep</a:t>
            </a:r>
            <a:r>
              <a:rPr lang="en-US" sz="2800" dirty="0" smtClean="0"/>
              <a:t> to avoid monkey patching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4-05-11 at 17.50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858835"/>
            <a:ext cx="8242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6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950425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There is no connection between instance variables and object class.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obj.instance_variables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Instances variables reside in 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76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9504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Methods that are only accessible by creating an instance of the corresponding class.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String.instance_methods</a:t>
            </a:r>
            <a:r>
              <a:rPr lang="en-US" sz="2800" dirty="0">
                <a:solidFill>
                  <a:srgbClr val="008000"/>
                </a:solidFill>
              </a:rPr>
              <a:t> == "</a:t>
            </a:r>
            <a:r>
              <a:rPr lang="en-US" sz="2800" dirty="0" err="1">
                <a:solidFill>
                  <a:srgbClr val="008000"/>
                </a:solidFill>
              </a:rPr>
              <a:t>abc</a:t>
            </a:r>
            <a:r>
              <a:rPr lang="en-US" sz="2800" dirty="0">
                <a:solidFill>
                  <a:srgbClr val="008000"/>
                </a:solidFill>
              </a:rPr>
              <a:t>".</a:t>
            </a:r>
            <a:r>
              <a:rPr lang="en-US" sz="2800" dirty="0" smtClean="0">
                <a:solidFill>
                  <a:srgbClr val="008000"/>
                </a:solidFill>
              </a:rPr>
              <a:t>methods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String.methods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== "</a:t>
            </a:r>
            <a:r>
              <a:rPr lang="en-US" sz="2800" dirty="0" err="1">
                <a:solidFill>
                  <a:srgbClr val="FF0000"/>
                </a:solidFill>
              </a:rPr>
              <a:t>abc</a:t>
            </a:r>
            <a:r>
              <a:rPr lang="en-US" sz="2800" dirty="0">
                <a:solidFill>
                  <a:srgbClr val="FF0000"/>
                </a:solidFill>
              </a:rPr>
              <a:t>".methods </a:t>
            </a:r>
          </a:p>
        </p:txBody>
      </p:sp>
    </p:spTree>
    <p:extLst>
      <p:ext uri="{BB962C8B-B14F-4D97-AF65-F5344CB8AC3E}">
        <p14:creationId xmlns:p14="http://schemas.microsoft.com/office/powerpoint/2010/main" val="233853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3285" y="1600200"/>
            <a:ext cx="9144000" cy="49504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We can set instance variables anytime by: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8000"/>
                </a:solidFill>
              </a:rPr>
              <a:t>my_instance.</a:t>
            </a:r>
            <a:r>
              <a:rPr lang="en-US" sz="2800" dirty="0" err="1" smtClean="0">
                <a:solidFill>
                  <a:srgbClr val="558ED5"/>
                </a:solidFill>
              </a:rPr>
              <a:t>instance_variable_set</a:t>
            </a:r>
            <a:r>
              <a:rPr lang="en-US" sz="2800" dirty="0" smtClean="0">
                <a:solidFill>
                  <a:srgbClr val="558ED5"/>
                </a:solidFill>
              </a:rPr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:@</a:t>
            </a:r>
            <a:r>
              <a:rPr lang="en-US" sz="2800" dirty="0" err="1" smtClean="0">
                <a:solidFill>
                  <a:srgbClr val="FFFF00"/>
                </a:solidFill>
              </a:rPr>
              <a:t>var</a:t>
            </a:r>
            <a:r>
              <a:rPr lang="en-US" sz="2800" dirty="0" smtClean="0">
                <a:solidFill>
                  <a:srgbClr val="558ED5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‘Testing’</a:t>
            </a:r>
            <a:r>
              <a:rPr lang="en-US" sz="2800" dirty="0" smtClean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8000"/>
                </a:solidFill>
              </a:rPr>
              <a:t>my_instance.</a:t>
            </a:r>
            <a:r>
              <a:rPr lang="en-US" sz="2800" dirty="0" err="1" smtClean="0">
                <a:solidFill>
                  <a:srgbClr val="558ED5"/>
                </a:solidFill>
              </a:rPr>
              <a:t>instance_eval</a:t>
            </a:r>
            <a:r>
              <a:rPr lang="en-US" sz="2800" dirty="0" smtClean="0">
                <a:solidFill>
                  <a:srgbClr val="558ED5"/>
                </a:solidFill>
              </a:rPr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‘@</a:t>
            </a:r>
            <a:r>
              <a:rPr lang="en-US" sz="2800" dirty="0" err="1" smtClean="0">
                <a:solidFill>
                  <a:srgbClr val="FFFF00"/>
                </a:solidFill>
              </a:rPr>
              <a:t>var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= Testing’</a:t>
            </a:r>
            <a:r>
              <a:rPr lang="en-US" sz="2800" dirty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etting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5427" y="2162628"/>
            <a:ext cx="9144000" cy="49504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We can get instance variables anytime by: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8000"/>
                </a:solidFill>
              </a:rPr>
              <a:t>my_instance.</a:t>
            </a:r>
            <a:r>
              <a:rPr lang="en-US" sz="2800" dirty="0" err="1" smtClean="0">
                <a:solidFill>
                  <a:srgbClr val="558ED5"/>
                </a:solidFill>
              </a:rPr>
              <a:t>instance_variable_get</a:t>
            </a:r>
            <a:r>
              <a:rPr lang="en-US" sz="2800" dirty="0" smtClean="0">
                <a:solidFill>
                  <a:srgbClr val="558ED5"/>
                </a:solidFill>
              </a:rPr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:@</a:t>
            </a:r>
            <a:r>
              <a:rPr lang="en-US" sz="2800" dirty="0" err="1" smtClean="0">
                <a:solidFill>
                  <a:srgbClr val="FFFF00"/>
                </a:solidFill>
              </a:rPr>
              <a:t>var</a:t>
            </a:r>
            <a:r>
              <a:rPr lang="en-US" sz="2800" dirty="0" smtClean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8000"/>
                </a:solidFill>
              </a:rPr>
              <a:t>my_instance.</a:t>
            </a:r>
            <a:r>
              <a:rPr lang="en-US" sz="2800" dirty="0" err="1" smtClean="0">
                <a:solidFill>
                  <a:srgbClr val="558ED5"/>
                </a:solidFill>
              </a:rPr>
              <a:t>instance_eval</a:t>
            </a:r>
            <a:r>
              <a:rPr lang="en-US" sz="2800" dirty="0" smtClean="0">
                <a:solidFill>
                  <a:srgbClr val="558ED5"/>
                </a:solidFill>
              </a:rPr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‘@</a:t>
            </a:r>
            <a:r>
              <a:rPr lang="en-US" sz="2800" dirty="0" err="1" smtClean="0">
                <a:solidFill>
                  <a:srgbClr val="FFFF00"/>
                </a:solidFill>
              </a:rPr>
              <a:t>var</a:t>
            </a:r>
            <a:r>
              <a:rPr lang="en-US" sz="2800" dirty="0" smtClean="0">
                <a:solidFill>
                  <a:srgbClr val="FFFF00"/>
                </a:solidFill>
              </a:rPr>
              <a:t>’</a:t>
            </a:r>
            <a:r>
              <a:rPr lang="en-US" sz="2800" dirty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5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2577</TotalTime>
  <Words>743</Words>
  <Application>Microsoft Macintosh PowerPoint</Application>
  <PresentationFormat>On-screen Show (4:3)</PresentationFormat>
  <Paragraphs>205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Horizon</vt:lpstr>
      <vt:lpstr>Metaprogramming in Ruby</vt:lpstr>
      <vt:lpstr>Definition </vt:lpstr>
      <vt:lpstr>Characteristics</vt:lpstr>
      <vt:lpstr>Open Classes </vt:lpstr>
      <vt:lpstr>Grep</vt:lpstr>
      <vt:lpstr>Instance variables</vt:lpstr>
      <vt:lpstr>Instance methods</vt:lpstr>
      <vt:lpstr>Setting Instance Variables</vt:lpstr>
      <vt:lpstr>Getting Instance Variables</vt:lpstr>
      <vt:lpstr>For constanTs, classes too</vt:lpstr>
      <vt:lpstr>PowerPoint Presentation</vt:lpstr>
      <vt:lpstr>Constants </vt:lpstr>
      <vt:lpstr>Method Lookup </vt:lpstr>
      <vt:lpstr>summary</vt:lpstr>
      <vt:lpstr>METHODS</vt:lpstr>
      <vt:lpstr>Dynamic Dispatch: SEND</vt:lpstr>
      <vt:lpstr>Dynamic Dispatch: DEFINE_METHOD</vt:lpstr>
      <vt:lpstr>METHOD_MISSING</vt:lpstr>
      <vt:lpstr>RESPOND_TO?</vt:lpstr>
      <vt:lpstr>What is not an object in ruby?</vt:lpstr>
      <vt:lpstr>DRG metaprogramming examples</vt:lpstr>
    </vt:vector>
  </TitlesOfParts>
  <Company>Bazaarvoice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 in RoR</dc:title>
  <dc:creator>Roy Rivera</dc:creator>
  <cp:lastModifiedBy>Roy Rivera</cp:lastModifiedBy>
  <cp:revision>101</cp:revision>
  <dcterms:created xsi:type="dcterms:W3CDTF">2014-04-23T03:37:46Z</dcterms:created>
  <dcterms:modified xsi:type="dcterms:W3CDTF">2014-07-14T23:08:13Z</dcterms:modified>
</cp:coreProperties>
</file>